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7" r:id="rId5"/>
  </p:sldMasterIdLst>
  <p:notesMasterIdLst>
    <p:notesMasterId r:id="rId19"/>
  </p:notesMasterIdLst>
  <p:handoutMasterIdLst>
    <p:handoutMasterId r:id="rId20"/>
  </p:handoutMasterIdLst>
  <p:sldIdLst>
    <p:sldId id="266" r:id="rId6"/>
    <p:sldId id="271" r:id="rId7"/>
    <p:sldId id="282" r:id="rId8"/>
    <p:sldId id="274" r:id="rId9"/>
    <p:sldId id="273" r:id="rId10"/>
    <p:sldId id="275" r:id="rId11"/>
    <p:sldId id="276" r:id="rId12"/>
    <p:sldId id="277" r:id="rId13"/>
    <p:sldId id="279" r:id="rId14"/>
    <p:sldId id="278" r:id="rId15"/>
    <p:sldId id="280" r:id="rId16"/>
    <p:sldId id="281" r:id="rId17"/>
    <p:sldId id="272" r:id="rId18"/>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fontAlgn="base">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9598"/>
    <a:srgbClr val="BCBEC0"/>
    <a:srgbClr val="003B49"/>
    <a:srgbClr val="696158"/>
    <a:srgbClr val="D1D3D4"/>
    <a:srgbClr val="A7A9AC"/>
    <a:srgbClr val="808285"/>
    <a:srgbClr val="6D6E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6110" autoAdjust="0"/>
    <p:restoredTop sz="86384"/>
  </p:normalViewPr>
  <p:slideViewPr>
    <p:cSldViewPr snapToGrid="0">
      <p:cViewPr>
        <p:scale>
          <a:sx n="125" d="100"/>
          <a:sy n="125" d="100"/>
        </p:scale>
        <p:origin x="856" y="472"/>
      </p:cViewPr>
      <p:guideLst>
        <p:guide orient="horz" pos="2160"/>
        <p:guide pos="3840"/>
      </p:guideLst>
    </p:cSldViewPr>
  </p:slideViewPr>
  <p:outlineViewPr>
    <p:cViewPr>
      <p:scale>
        <a:sx n="33" d="100"/>
        <a:sy n="33" d="100"/>
      </p:scale>
      <p:origin x="0" y="-112"/>
    </p:cViewPr>
  </p:outlineViewPr>
  <p:notesTextViewPr>
    <p:cViewPr>
      <p:scale>
        <a:sx n="1" d="1"/>
        <a:sy n="1" d="1"/>
      </p:scale>
      <p:origin x="0" y="0"/>
    </p:cViewPr>
  </p:notesTextViewPr>
  <p:notesViewPr>
    <p:cSldViewPr snapToGrid="0">
      <p:cViewPr varScale="1">
        <p:scale>
          <a:sx n="122" d="100"/>
          <a:sy n="122" d="100"/>
        </p:scale>
        <p:origin x="5072" y="2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anose="020F0502020204030204" pitchFamily="34" charset="0"/>
              </a:defRPr>
            </a:lvl1pPr>
          </a:lstStyle>
          <a:p>
            <a:fld id="{0F522DA5-81B9-4970-BA3D-2632ADFD025C}" type="datetimeFigureOut">
              <a:rPr lang="en-US" altLang="en-US"/>
              <a:pPr/>
              <a:t>8/27/19</a:t>
            </a:fld>
            <a:endParaRPr lang="en-US" altLang="en-US"/>
          </a:p>
        </p:txBody>
      </p:sp>
      <p:sp>
        <p:nvSpPr>
          <p:cNvPr id="4" name="Footer Placeholder 3"/>
          <p:cNvSpPr>
            <a:spLocks noGrp="1"/>
          </p:cNvSpPr>
          <p:nvPr>
            <p:ph type="ftr" sz="quarter" idx="2"/>
          </p:nvPr>
        </p:nvSpPr>
        <p:spPr>
          <a:xfrm>
            <a:off x="0" y="8685213"/>
            <a:ext cx="68580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lgn="ct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B7A9E0E0-B8BB-48FD-84C3-17A30B85AF75}" type="slidenum">
              <a:rPr lang="en-US" altLang="en-US"/>
              <a:pPr/>
              <a:t>‹#›</a:t>
            </a:fld>
            <a:endParaRPr lang="en-US" altLang="en-US"/>
          </a:p>
        </p:txBody>
      </p:sp>
    </p:spTree>
    <p:extLst>
      <p:ext uri="{BB962C8B-B14F-4D97-AF65-F5344CB8AC3E}">
        <p14:creationId xmlns:p14="http://schemas.microsoft.com/office/powerpoint/2010/main" val="21220703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anose="020F0502020204030204" pitchFamily="34" charset="0"/>
              </a:defRPr>
            </a:lvl1pPr>
          </a:lstStyle>
          <a:p>
            <a:fld id="{7C346696-D024-4609-B4DA-E1ED973C1ED4}" type="datetimeFigureOut">
              <a:rPr lang="en-US" altLang="en-US"/>
              <a:pPr/>
              <a:t>8/27/19</a:t>
            </a:fld>
            <a:endParaRPr lang="en-US" alt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6858000" cy="457200"/>
          </a:xfrm>
          <a:prstGeom prst="rect">
            <a:avLst/>
          </a:prstGeom>
        </p:spPr>
        <p:txBody>
          <a:bodyPr vert="horz" lIns="91440" tIns="45720" rIns="91440" bIns="45720" rtlCol="0" anchor="b"/>
          <a:lstStyle>
            <a:lvl1pPr algn="ctr" fontAlgn="auto">
              <a:spcBef>
                <a:spcPts val="0"/>
              </a:spcBef>
              <a:spcAft>
                <a:spcPts val="0"/>
              </a:spcAft>
              <a:defRPr lang="en-US"/>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E53E7447-2A4C-48DA-AAE6-0AA5C9C2E834}" type="slidenum">
              <a:rPr lang="en-US" altLang="en-US"/>
              <a:pPr/>
              <a:t>‹#›</a:t>
            </a:fld>
            <a:endParaRPr lang="en-US" altLang="en-US"/>
          </a:p>
        </p:txBody>
      </p:sp>
    </p:spTree>
    <p:extLst>
      <p:ext uri="{BB962C8B-B14F-4D97-AF65-F5344CB8AC3E}">
        <p14:creationId xmlns:p14="http://schemas.microsoft.com/office/powerpoint/2010/main" val="1111520129"/>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hidden="1"/>
          <p:cNvSpPr>
            <a:spLocks noGrp="1"/>
          </p:cNvSpPr>
          <p:nvPr>
            <p:ph type="ftr" sz="quarter" idx="11"/>
          </p:nvPr>
        </p:nvSpPr>
        <p:spPr>
          <a:xfrm>
            <a:off x="0" y="8685213"/>
            <a:ext cx="6858000" cy="457200"/>
          </a:xfrm>
        </p:spPr>
        <p:txBody>
          <a:bodyPr/>
          <a:lstStyle/>
          <a:p>
            <a:pPr>
              <a:defRPr/>
            </a:pPr>
            <a:endParaRPr lang="en-US"/>
          </a:p>
        </p:txBody>
      </p:sp>
      <p:sp>
        <p:nvSpPr>
          <p:cNvPr id="6" name="Slide Number Placeholder 5"/>
          <p:cNvSpPr>
            <a:spLocks noGrp="1"/>
          </p:cNvSpPr>
          <p:nvPr>
            <p:ph type="sldNum" sz="quarter" idx="12"/>
          </p:nvPr>
        </p:nvSpPr>
        <p:spPr/>
        <p:txBody>
          <a:bodyPr/>
          <a:lstStyle/>
          <a:p>
            <a:fld id="{E53E7447-2A4C-48DA-AAE6-0AA5C9C2E834}" type="slidenum">
              <a:rPr lang="en-US" altLang="en-US" smtClean="0"/>
              <a:pPr/>
              <a:t>1</a:t>
            </a:fld>
            <a:endParaRPr lang="en-US" altLang="en-US"/>
          </a:p>
        </p:txBody>
      </p:sp>
    </p:spTree>
    <p:extLst>
      <p:ext uri="{BB962C8B-B14F-4D97-AF65-F5344CB8AC3E}">
        <p14:creationId xmlns:p14="http://schemas.microsoft.com/office/powerpoint/2010/main" val="8842180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a:defRPr/>
            </a:pPr>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E53E7447-2A4C-48DA-AAE6-0AA5C9C2E834}" type="slidenum">
              <a:rPr lang="en-US" altLang="en-US" smtClean="0"/>
              <a:pPr/>
              <a:t>10</a:t>
            </a:fld>
            <a:endParaRPr lang="en-US" altLang="en-US"/>
          </a:p>
        </p:txBody>
      </p:sp>
    </p:spTree>
    <p:extLst>
      <p:ext uri="{BB962C8B-B14F-4D97-AF65-F5344CB8AC3E}">
        <p14:creationId xmlns:p14="http://schemas.microsoft.com/office/powerpoint/2010/main" val="7492794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a:defRPr/>
            </a:pPr>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E53E7447-2A4C-48DA-AAE6-0AA5C9C2E834}" type="slidenum">
              <a:rPr lang="en-US" altLang="en-US" smtClean="0"/>
              <a:pPr/>
              <a:t>11</a:t>
            </a:fld>
            <a:endParaRPr lang="en-US" altLang="en-US"/>
          </a:p>
        </p:txBody>
      </p:sp>
    </p:spTree>
    <p:extLst>
      <p:ext uri="{BB962C8B-B14F-4D97-AF65-F5344CB8AC3E}">
        <p14:creationId xmlns:p14="http://schemas.microsoft.com/office/powerpoint/2010/main" val="23144176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a:defRPr/>
            </a:pPr>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E53E7447-2A4C-48DA-AAE6-0AA5C9C2E834}" type="slidenum">
              <a:rPr lang="en-US" altLang="en-US" smtClean="0"/>
              <a:pPr/>
              <a:t>12</a:t>
            </a:fld>
            <a:endParaRPr lang="en-US" altLang="en-US"/>
          </a:p>
        </p:txBody>
      </p:sp>
    </p:spTree>
    <p:extLst>
      <p:ext uri="{BB962C8B-B14F-4D97-AF65-F5344CB8AC3E}">
        <p14:creationId xmlns:p14="http://schemas.microsoft.com/office/powerpoint/2010/main" val="19349946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hidden="1"/>
          <p:cNvSpPr>
            <a:spLocks noGrp="1"/>
          </p:cNvSpPr>
          <p:nvPr>
            <p:ph type="ftr" sz="quarter" idx="11"/>
          </p:nvPr>
        </p:nvSpPr>
        <p:spPr>
          <a:xfrm>
            <a:off x="0" y="8685213"/>
            <a:ext cx="6858000" cy="457200"/>
          </a:xfrm>
        </p:spPr>
        <p:txBody>
          <a:bodyPr/>
          <a:lstStyle/>
          <a:p>
            <a:endParaRPr lang="en-US"/>
          </a:p>
        </p:txBody>
      </p:sp>
      <p:sp>
        <p:nvSpPr>
          <p:cNvPr id="6" name="Slide Number Placeholder 5"/>
          <p:cNvSpPr>
            <a:spLocks noGrp="1"/>
          </p:cNvSpPr>
          <p:nvPr>
            <p:ph type="sldNum" sz="quarter" idx="12"/>
          </p:nvPr>
        </p:nvSpPr>
        <p:spPr/>
        <p:txBody>
          <a:bodyPr/>
          <a:lstStyle/>
          <a:p>
            <a:fld id="{E53E7447-2A4C-48DA-AAE6-0AA5C9C2E834}" type="slidenum">
              <a:rPr lang="en-US" altLang="en-US" smtClean="0"/>
              <a:pPr/>
              <a:t>13</a:t>
            </a:fld>
            <a:endParaRPr lang="en-US" altLang="en-US"/>
          </a:p>
        </p:txBody>
      </p:sp>
    </p:spTree>
    <p:extLst>
      <p:ext uri="{BB962C8B-B14F-4D97-AF65-F5344CB8AC3E}">
        <p14:creationId xmlns:p14="http://schemas.microsoft.com/office/powerpoint/2010/main" val="3398545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hidden="1"/>
          <p:cNvSpPr>
            <a:spLocks noGrp="1"/>
          </p:cNvSpPr>
          <p:nvPr>
            <p:ph type="ftr" sz="quarter" idx="11"/>
          </p:nvPr>
        </p:nvSpPr>
        <p:spPr>
          <a:xfrm>
            <a:off x="0" y="8685213"/>
            <a:ext cx="6858000" cy="457200"/>
          </a:xfrm>
        </p:spPr>
        <p:txBody>
          <a:bodyPr/>
          <a:lstStyle/>
          <a:p>
            <a:endParaRPr lang="en-US"/>
          </a:p>
        </p:txBody>
      </p:sp>
      <p:sp>
        <p:nvSpPr>
          <p:cNvPr id="6" name="Slide Number Placeholder 5"/>
          <p:cNvSpPr>
            <a:spLocks noGrp="1"/>
          </p:cNvSpPr>
          <p:nvPr>
            <p:ph type="sldNum" sz="quarter" idx="12"/>
          </p:nvPr>
        </p:nvSpPr>
        <p:spPr/>
        <p:txBody>
          <a:bodyPr/>
          <a:lstStyle/>
          <a:p>
            <a:fld id="{E53E7447-2A4C-48DA-AAE6-0AA5C9C2E834}" type="slidenum">
              <a:rPr lang="en-US" altLang="en-US" smtClean="0"/>
              <a:pPr/>
              <a:t>2</a:t>
            </a:fld>
            <a:endParaRPr lang="en-US" altLang="en-US"/>
          </a:p>
        </p:txBody>
      </p:sp>
    </p:spTree>
    <p:extLst>
      <p:ext uri="{BB962C8B-B14F-4D97-AF65-F5344CB8AC3E}">
        <p14:creationId xmlns:p14="http://schemas.microsoft.com/office/powerpoint/2010/main" val="22348833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a:defRPr/>
            </a:pPr>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E53E7447-2A4C-48DA-AAE6-0AA5C9C2E834}" type="slidenum">
              <a:rPr lang="en-US" altLang="en-US" smtClean="0"/>
              <a:pPr/>
              <a:t>3</a:t>
            </a:fld>
            <a:endParaRPr lang="en-US" altLang="en-US"/>
          </a:p>
        </p:txBody>
      </p:sp>
    </p:spTree>
    <p:extLst>
      <p:ext uri="{BB962C8B-B14F-4D97-AF65-F5344CB8AC3E}">
        <p14:creationId xmlns:p14="http://schemas.microsoft.com/office/powerpoint/2010/main" val="634806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E7447-2A4C-48DA-AAE6-0AA5C9C2E834}" type="slidenum">
              <a:rPr lang="en-US" altLang="en-US" smtClean="0"/>
              <a:pPr/>
              <a:t>4</a:t>
            </a:fld>
            <a:endParaRPr lang="en-US" altLang="en-US"/>
          </a:p>
        </p:txBody>
      </p:sp>
    </p:spTree>
    <p:extLst>
      <p:ext uri="{BB962C8B-B14F-4D97-AF65-F5344CB8AC3E}">
        <p14:creationId xmlns:p14="http://schemas.microsoft.com/office/powerpoint/2010/main" val="32167118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E7447-2A4C-48DA-AAE6-0AA5C9C2E834}" type="slidenum">
              <a:rPr lang="en-US" altLang="en-US" smtClean="0"/>
              <a:pPr/>
              <a:t>5</a:t>
            </a:fld>
            <a:endParaRPr lang="en-US" altLang="en-US"/>
          </a:p>
        </p:txBody>
      </p:sp>
    </p:spTree>
    <p:extLst>
      <p:ext uri="{BB962C8B-B14F-4D97-AF65-F5344CB8AC3E}">
        <p14:creationId xmlns:p14="http://schemas.microsoft.com/office/powerpoint/2010/main" val="2419135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a:defRPr/>
            </a:pPr>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E53E7447-2A4C-48DA-AAE6-0AA5C9C2E834}" type="slidenum">
              <a:rPr lang="en-US" altLang="en-US" smtClean="0"/>
              <a:pPr/>
              <a:t>6</a:t>
            </a:fld>
            <a:endParaRPr lang="en-US" altLang="en-US"/>
          </a:p>
        </p:txBody>
      </p:sp>
    </p:spTree>
    <p:extLst>
      <p:ext uri="{BB962C8B-B14F-4D97-AF65-F5344CB8AC3E}">
        <p14:creationId xmlns:p14="http://schemas.microsoft.com/office/powerpoint/2010/main" val="34159216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a:defRPr/>
            </a:pPr>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E53E7447-2A4C-48DA-AAE6-0AA5C9C2E834}" type="slidenum">
              <a:rPr lang="en-US" altLang="en-US" smtClean="0"/>
              <a:pPr/>
              <a:t>7</a:t>
            </a:fld>
            <a:endParaRPr lang="en-US" altLang="en-US"/>
          </a:p>
        </p:txBody>
      </p:sp>
    </p:spTree>
    <p:extLst>
      <p:ext uri="{BB962C8B-B14F-4D97-AF65-F5344CB8AC3E}">
        <p14:creationId xmlns:p14="http://schemas.microsoft.com/office/powerpoint/2010/main" val="29845989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a:defRPr/>
            </a:pPr>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E53E7447-2A4C-48DA-AAE6-0AA5C9C2E834}" type="slidenum">
              <a:rPr lang="en-US" altLang="en-US" smtClean="0"/>
              <a:pPr/>
              <a:t>8</a:t>
            </a:fld>
            <a:endParaRPr lang="en-US" altLang="en-US"/>
          </a:p>
        </p:txBody>
      </p:sp>
    </p:spTree>
    <p:extLst>
      <p:ext uri="{BB962C8B-B14F-4D97-AF65-F5344CB8AC3E}">
        <p14:creationId xmlns:p14="http://schemas.microsoft.com/office/powerpoint/2010/main" val="5229054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p:nvPr>
        </p:nvSpPr>
        <p:spPr/>
        <p:txBody>
          <a:bodyPr/>
          <a:lstStyle/>
          <a:p>
            <a:pPr>
              <a:defRPr/>
            </a:pPr>
            <a:endParaRPr lang="en-US"/>
          </a:p>
        </p:txBody>
      </p:sp>
      <p:sp>
        <p:nvSpPr>
          <p:cNvPr id="5" name="Footer Placeholder 4"/>
          <p:cNvSpPr>
            <a:spLocks noGrp="1"/>
          </p:cNvSpPr>
          <p:nvPr>
            <p:ph type="ftr" sz="quarter" idx="4"/>
          </p:nvPr>
        </p:nvSpPr>
        <p:spPr/>
        <p:txBody>
          <a:bodyPr/>
          <a:lstStyle/>
          <a:p>
            <a:endParaRPr lang="en-US"/>
          </a:p>
        </p:txBody>
      </p:sp>
      <p:sp>
        <p:nvSpPr>
          <p:cNvPr id="6" name="Slide Number Placeholder 5"/>
          <p:cNvSpPr>
            <a:spLocks noGrp="1"/>
          </p:cNvSpPr>
          <p:nvPr>
            <p:ph type="sldNum" sz="quarter" idx="5"/>
          </p:nvPr>
        </p:nvSpPr>
        <p:spPr/>
        <p:txBody>
          <a:bodyPr/>
          <a:lstStyle/>
          <a:p>
            <a:fld id="{E53E7447-2A4C-48DA-AAE6-0AA5C9C2E834}" type="slidenum">
              <a:rPr lang="en-US" altLang="en-US" smtClean="0"/>
              <a:pPr/>
              <a:t>9</a:t>
            </a:fld>
            <a:endParaRPr lang="en-US" altLang="en-US"/>
          </a:p>
        </p:txBody>
      </p:sp>
    </p:spTree>
    <p:extLst>
      <p:ext uri="{BB962C8B-B14F-4D97-AF65-F5344CB8AC3E}">
        <p14:creationId xmlns:p14="http://schemas.microsoft.com/office/powerpoint/2010/main" val="9188563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Proprietary">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33600" y="-7745"/>
            <a:ext cx="10058400" cy="4165360"/>
          </a:xfrm>
          <a:prstGeom prst="rect">
            <a:avLst/>
          </a:prstGeom>
        </p:spPr>
      </p:pic>
      <p:sp>
        <p:nvSpPr>
          <p:cNvPr id="7" name="Freeform 6"/>
          <p:cNvSpPr/>
          <p:nvPr/>
        </p:nvSpPr>
        <p:spPr>
          <a:xfrm>
            <a:off x="0" y="3829050"/>
            <a:ext cx="12202584" cy="3028950"/>
          </a:xfrm>
          <a:custGeom>
            <a:avLst/>
            <a:gdLst>
              <a:gd name="connsiteX0" fmla="*/ 7257 w 6720114"/>
              <a:gd name="connsiteY0" fmla="*/ 3947886 h 3955143"/>
              <a:gd name="connsiteX1" fmla="*/ 442685 w 6720114"/>
              <a:gd name="connsiteY1" fmla="*/ 1567543 h 3955143"/>
              <a:gd name="connsiteX2" fmla="*/ 6720114 w 6720114"/>
              <a:gd name="connsiteY2" fmla="*/ 0 h 3955143"/>
              <a:gd name="connsiteX3" fmla="*/ 6720114 w 6720114"/>
              <a:gd name="connsiteY3" fmla="*/ 3955143 h 3955143"/>
              <a:gd name="connsiteX4" fmla="*/ 0 w 6720114"/>
              <a:gd name="connsiteY4" fmla="*/ 3955143 h 3955143"/>
              <a:gd name="connsiteX5" fmla="*/ 7257 w 6720114"/>
              <a:gd name="connsiteY5" fmla="*/ 3947886 h 3955143"/>
              <a:gd name="connsiteX0" fmla="*/ 0 w 9486537"/>
              <a:gd name="connsiteY0" fmla="*/ 3175726 h 3955143"/>
              <a:gd name="connsiteX1" fmla="*/ 3209108 w 9486537"/>
              <a:gd name="connsiteY1" fmla="*/ 1567543 h 3955143"/>
              <a:gd name="connsiteX2" fmla="*/ 9486537 w 9486537"/>
              <a:gd name="connsiteY2" fmla="*/ 0 h 3955143"/>
              <a:gd name="connsiteX3" fmla="*/ 9486537 w 9486537"/>
              <a:gd name="connsiteY3" fmla="*/ 3955143 h 3955143"/>
              <a:gd name="connsiteX4" fmla="*/ 2766423 w 9486537"/>
              <a:gd name="connsiteY4" fmla="*/ 3955143 h 3955143"/>
              <a:gd name="connsiteX5" fmla="*/ 0 w 9486537"/>
              <a:gd name="connsiteY5" fmla="*/ 3175726 h 3955143"/>
              <a:gd name="connsiteX0" fmla="*/ 0 w 9202057"/>
              <a:gd name="connsiteY0" fmla="*/ 3886926 h 3955143"/>
              <a:gd name="connsiteX1" fmla="*/ 2924628 w 9202057"/>
              <a:gd name="connsiteY1" fmla="*/ 1567543 h 3955143"/>
              <a:gd name="connsiteX2" fmla="*/ 9202057 w 9202057"/>
              <a:gd name="connsiteY2" fmla="*/ 0 h 3955143"/>
              <a:gd name="connsiteX3" fmla="*/ 9202057 w 9202057"/>
              <a:gd name="connsiteY3" fmla="*/ 3955143 h 3955143"/>
              <a:gd name="connsiteX4" fmla="*/ 2481943 w 9202057"/>
              <a:gd name="connsiteY4" fmla="*/ 3955143 h 3955143"/>
              <a:gd name="connsiteX5" fmla="*/ 0 w 9202057"/>
              <a:gd name="connsiteY5" fmla="*/ 3886926 h 3955143"/>
              <a:gd name="connsiteX0" fmla="*/ 0 w 9202057"/>
              <a:gd name="connsiteY0" fmla="*/ 3886926 h 3955143"/>
              <a:gd name="connsiteX1" fmla="*/ 2802708 w 9202057"/>
              <a:gd name="connsiteY1" fmla="*/ 1709783 h 3955143"/>
              <a:gd name="connsiteX2" fmla="*/ 9202057 w 9202057"/>
              <a:gd name="connsiteY2" fmla="*/ 0 h 3955143"/>
              <a:gd name="connsiteX3" fmla="*/ 9202057 w 9202057"/>
              <a:gd name="connsiteY3" fmla="*/ 3955143 h 3955143"/>
              <a:gd name="connsiteX4" fmla="*/ 2481943 w 9202057"/>
              <a:gd name="connsiteY4" fmla="*/ 3955143 h 3955143"/>
              <a:gd name="connsiteX5" fmla="*/ 0 w 9202057"/>
              <a:gd name="connsiteY5" fmla="*/ 3886926 h 3955143"/>
              <a:gd name="connsiteX0" fmla="*/ 0 w 9202057"/>
              <a:gd name="connsiteY0" fmla="*/ 3886926 h 3955143"/>
              <a:gd name="connsiteX1" fmla="*/ 2558868 w 9202057"/>
              <a:gd name="connsiteY1" fmla="*/ 1029063 h 3955143"/>
              <a:gd name="connsiteX2" fmla="*/ 9202057 w 9202057"/>
              <a:gd name="connsiteY2" fmla="*/ 0 h 3955143"/>
              <a:gd name="connsiteX3" fmla="*/ 9202057 w 9202057"/>
              <a:gd name="connsiteY3" fmla="*/ 3955143 h 3955143"/>
              <a:gd name="connsiteX4" fmla="*/ 2481943 w 9202057"/>
              <a:gd name="connsiteY4" fmla="*/ 3955143 h 3955143"/>
              <a:gd name="connsiteX5" fmla="*/ 0 w 9202057"/>
              <a:gd name="connsiteY5" fmla="*/ 3886926 h 3955143"/>
              <a:gd name="connsiteX0" fmla="*/ 0 w 9202057"/>
              <a:gd name="connsiteY0" fmla="*/ 3886926 h 3955143"/>
              <a:gd name="connsiteX1" fmla="*/ 2558868 w 9202057"/>
              <a:gd name="connsiteY1" fmla="*/ 1029063 h 3955143"/>
              <a:gd name="connsiteX2" fmla="*/ 9202057 w 9202057"/>
              <a:gd name="connsiteY2" fmla="*/ 0 h 3955143"/>
              <a:gd name="connsiteX3" fmla="*/ 9191898 w 9202057"/>
              <a:gd name="connsiteY3" fmla="*/ 1255486 h 3955143"/>
              <a:gd name="connsiteX4" fmla="*/ 9202057 w 9202057"/>
              <a:gd name="connsiteY4" fmla="*/ 3955143 h 3955143"/>
              <a:gd name="connsiteX5" fmla="*/ 2481943 w 9202057"/>
              <a:gd name="connsiteY5" fmla="*/ 3955143 h 3955143"/>
              <a:gd name="connsiteX6" fmla="*/ 0 w 9202057"/>
              <a:gd name="connsiteY6" fmla="*/ 3886926 h 3955143"/>
              <a:gd name="connsiteX0" fmla="*/ 0 w 9222377"/>
              <a:gd name="connsiteY0" fmla="*/ 3185886 h 3254103"/>
              <a:gd name="connsiteX1" fmla="*/ 2558868 w 9222377"/>
              <a:gd name="connsiteY1" fmla="*/ 328023 h 3254103"/>
              <a:gd name="connsiteX2" fmla="*/ 9222377 w 9222377"/>
              <a:gd name="connsiteY2" fmla="*/ 0 h 3254103"/>
              <a:gd name="connsiteX3" fmla="*/ 9191898 w 9222377"/>
              <a:gd name="connsiteY3" fmla="*/ 554446 h 3254103"/>
              <a:gd name="connsiteX4" fmla="*/ 9202057 w 9222377"/>
              <a:gd name="connsiteY4" fmla="*/ 3254103 h 3254103"/>
              <a:gd name="connsiteX5" fmla="*/ 2481943 w 9222377"/>
              <a:gd name="connsiteY5" fmla="*/ 3254103 h 3254103"/>
              <a:gd name="connsiteX6" fmla="*/ 0 w 9222377"/>
              <a:gd name="connsiteY6" fmla="*/ 3185886 h 3254103"/>
              <a:gd name="connsiteX0" fmla="*/ 0 w 9293497"/>
              <a:gd name="connsiteY0" fmla="*/ 2857863 h 2926080"/>
              <a:gd name="connsiteX1" fmla="*/ 2558868 w 9293497"/>
              <a:gd name="connsiteY1" fmla="*/ 0 h 2926080"/>
              <a:gd name="connsiteX2" fmla="*/ 9293497 w 9293497"/>
              <a:gd name="connsiteY2" fmla="*/ 464457 h 2926080"/>
              <a:gd name="connsiteX3" fmla="*/ 9191898 w 9293497"/>
              <a:gd name="connsiteY3" fmla="*/ 226423 h 2926080"/>
              <a:gd name="connsiteX4" fmla="*/ 9202057 w 9293497"/>
              <a:gd name="connsiteY4" fmla="*/ 2926080 h 2926080"/>
              <a:gd name="connsiteX5" fmla="*/ 2481943 w 9293497"/>
              <a:gd name="connsiteY5" fmla="*/ 2926080 h 2926080"/>
              <a:gd name="connsiteX6" fmla="*/ 0 w 9293497"/>
              <a:gd name="connsiteY6" fmla="*/ 2857863 h 2926080"/>
              <a:gd name="connsiteX0" fmla="*/ 0 w 9293497"/>
              <a:gd name="connsiteY0" fmla="*/ 3477623 h 3545840"/>
              <a:gd name="connsiteX1" fmla="*/ 2508068 w 9293497"/>
              <a:gd name="connsiteY1" fmla="*/ 0 h 3545840"/>
              <a:gd name="connsiteX2" fmla="*/ 9293497 w 9293497"/>
              <a:gd name="connsiteY2" fmla="*/ 1084217 h 3545840"/>
              <a:gd name="connsiteX3" fmla="*/ 9191898 w 9293497"/>
              <a:gd name="connsiteY3" fmla="*/ 846183 h 3545840"/>
              <a:gd name="connsiteX4" fmla="*/ 9202057 w 9293497"/>
              <a:gd name="connsiteY4" fmla="*/ 3545840 h 3545840"/>
              <a:gd name="connsiteX5" fmla="*/ 2481943 w 9293497"/>
              <a:gd name="connsiteY5" fmla="*/ 3545840 h 3545840"/>
              <a:gd name="connsiteX6" fmla="*/ 0 w 9293497"/>
              <a:gd name="connsiteY6" fmla="*/ 3477623 h 3545840"/>
              <a:gd name="connsiteX0" fmla="*/ 0 w 9232537"/>
              <a:gd name="connsiteY0" fmla="*/ 2644503 h 3545840"/>
              <a:gd name="connsiteX1" fmla="*/ 2447108 w 9232537"/>
              <a:gd name="connsiteY1" fmla="*/ 0 h 3545840"/>
              <a:gd name="connsiteX2" fmla="*/ 9232537 w 9232537"/>
              <a:gd name="connsiteY2" fmla="*/ 1084217 h 3545840"/>
              <a:gd name="connsiteX3" fmla="*/ 9130938 w 9232537"/>
              <a:gd name="connsiteY3" fmla="*/ 846183 h 3545840"/>
              <a:gd name="connsiteX4" fmla="*/ 9141097 w 9232537"/>
              <a:gd name="connsiteY4" fmla="*/ 3545840 h 3545840"/>
              <a:gd name="connsiteX5" fmla="*/ 2420983 w 9232537"/>
              <a:gd name="connsiteY5" fmla="*/ 3545840 h 3545840"/>
              <a:gd name="connsiteX6" fmla="*/ 0 w 9232537"/>
              <a:gd name="connsiteY6" fmla="*/ 2644503 h 3545840"/>
              <a:gd name="connsiteX0" fmla="*/ 0 w 9232537"/>
              <a:gd name="connsiteY0" fmla="*/ 2644509 h 3545846"/>
              <a:gd name="connsiteX1" fmla="*/ 2447108 w 9232537"/>
              <a:gd name="connsiteY1" fmla="*/ 6 h 3545846"/>
              <a:gd name="connsiteX2" fmla="*/ 2476138 w 9232537"/>
              <a:gd name="connsiteY2" fmla="*/ 632828 h 3545846"/>
              <a:gd name="connsiteX3" fmla="*/ 9232537 w 9232537"/>
              <a:gd name="connsiteY3" fmla="*/ 1084223 h 3545846"/>
              <a:gd name="connsiteX4" fmla="*/ 9130938 w 9232537"/>
              <a:gd name="connsiteY4" fmla="*/ 846189 h 3545846"/>
              <a:gd name="connsiteX5" fmla="*/ 9141097 w 9232537"/>
              <a:gd name="connsiteY5" fmla="*/ 3545846 h 3545846"/>
              <a:gd name="connsiteX6" fmla="*/ 2420983 w 9232537"/>
              <a:gd name="connsiteY6" fmla="*/ 3545846 h 3545846"/>
              <a:gd name="connsiteX7" fmla="*/ 0 w 9232537"/>
              <a:gd name="connsiteY7" fmla="*/ 2644509 h 3545846"/>
              <a:gd name="connsiteX0" fmla="*/ 0 w 9232537"/>
              <a:gd name="connsiteY0" fmla="*/ 2339717 h 3241054"/>
              <a:gd name="connsiteX1" fmla="*/ 2294708 w 9232537"/>
              <a:gd name="connsiteY1" fmla="*/ 14 h 3241054"/>
              <a:gd name="connsiteX2" fmla="*/ 2476138 w 9232537"/>
              <a:gd name="connsiteY2" fmla="*/ 328036 h 3241054"/>
              <a:gd name="connsiteX3" fmla="*/ 9232537 w 9232537"/>
              <a:gd name="connsiteY3" fmla="*/ 779431 h 3241054"/>
              <a:gd name="connsiteX4" fmla="*/ 9130938 w 9232537"/>
              <a:gd name="connsiteY4" fmla="*/ 541397 h 3241054"/>
              <a:gd name="connsiteX5" fmla="*/ 9141097 w 9232537"/>
              <a:gd name="connsiteY5" fmla="*/ 3241054 h 3241054"/>
              <a:gd name="connsiteX6" fmla="*/ 2420983 w 9232537"/>
              <a:gd name="connsiteY6" fmla="*/ 3241054 h 3241054"/>
              <a:gd name="connsiteX7" fmla="*/ 0 w 9232537"/>
              <a:gd name="connsiteY7" fmla="*/ 2339717 h 3241054"/>
              <a:gd name="connsiteX0" fmla="*/ 0 w 9232537"/>
              <a:gd name="connsiteY0" fmla="*/ 2011681 h 2913018"/>
              <a:gd name="connsiteX1" fmla="*/ 2476138 w 9232537"/>
              <a:gd name="connsiteY1" fmla="*/ 0 h 2913018"/>
              <a:gd name="connsiteX2" fmla="*/ 9232537 w 9232537"/>
              <a:gd name="connsiteY2" fmla="*/ 451395 h 2913018"/>
              <a:gd name="connsiteX3" fmla="*/ 9130938 w 9232537"/>
              <a:gd name="connsiteY3" fmla="*/ 213361 h 2913018"/>
              <a:gd name="connsiteX4" fmla="*/ 9141097 w 9232537"/>
              <a:gd name="connsiteY4" fmla="*/ 2913018 h 2913018"/>
              <a:gd name="connsiteX5" fmla="*/ 2420983 w 9232537"/>
              <a:gd name="connsiteY5" fmla="*/ 2913018 h 2913018"/>
              <a:gd name="connsiteX6" fmla="*/ 0 w 9232537"/>
              <a:gd name="connsiteY6" fmla="*/ 2011681 h 2913018"/>
              <a:gd name="connsiteX0" fmla="*/ 0 w 9141097"/>
              <a:gd name="connsiteY0" fmla="*/ 2011681 h 2913018"/>
              <a:gd name="connsiteX1" fmla="*/ 2476138 w 9141097"/>
              <a:gd name="connsiteY1" fmla="*/ 0 h 2913018"/>
              <a:gd name="connsiteX2" fmla="*/ 9130938 w 9141097"/>
              <a:gd name="connsiteY2" fmla="*/ 213361 h 2913018"/>
              <a:gd name="connsiteX3" fmla="*/ 9141097 w 9141097"/>
              <a:gd name="connsiteY3" fmla="*/ 2913018 h 2913018"/>
              <a:gd name="connsiteX4" fmla="*/ 2420983 w 9141097"/>
              <a:gd name="connsiteY4" fmla="*/ 2913018 h 2913018"/>
              <a:gd name="connsiteX5" fmla="*/ 0 w 9141097"/>
              <a:gd name="connsiteY5" fmla="*/ 2011681 h 2913018"/>
              <a:gd name="connsiteX0" fmla="*/ 0 w 9151242"/>
              <a:gd name="connsiteY0" fmla="*/ 2011681 h 2913018"/>
              <a:gd name="connsiteX1" fmla="*/ 2476138 w 9151242"/>
              <a:gd name="connsiteY1" fmla="*/ 0 h 2913018"/>
              <a:gd name="connsiteX2" fmla="*/ 9150781 w 9151242"/>
              <a:gd name="connsiteY2" fmla="*/ 233203 h 2913018"/>
              <a:gd name="connsiteX3" fmla="*/ 9141097 w 9151242"/>
              <a:gd name="connsiteY3" fmla="*/ 2913018 h 2913018"/>
              <a:gd name="connsiteX4" fmla="*/ 2420983 w 9151242"/>
              <a:gd name="connsiteY4" fmla="*/ 2913018 h 2913018"/>
              <a:gd name="connsiteX5" fmla="*/ 0 w 9151242"/>
              <a:gd name="connsiteY5" fmla="*/ 2011681 h 2913018"/>
              <a:gd name="connsiteX0" fmla="*/ 0 w 9151242"/>
              <a:gd name="connsiteY0" fmla="*/ 1778478 h 2679815"/>
              <a:gd name="connsiteX1" fmla="*/ 2536905 w 9151242"/>
              <a:gd name="connsiteY1" fmla="*/ 52389 h 2679815"/>
              <a:gd name="connsiteX2" fmla="*/ 9150781 w 9151242"/>
              <a:gd name="connsiteY2" fmla="*/ 0 h 2679815"/>
              <a:gd name="connsiteX3" fmla="*/ 9141097 w 9151242"/>
              <a:gd name="connsiteY3" fmla="*/ 2679815 h 2679815"/>
              <a:gd name="connsiteX4" fmla="*/ 2420983 w 9151242"/>
              <a:gd name="connsiteY4" fmla="*/ 2679815 h 2679815"/>
              <a:gd name="connsiteX5" fmla="*/ 0 w 9151242"/>
              <a:gd name="connsiteY5" fmla="*/ 1778478 h 2679815"/>
              <a:gd name="connsiteX0" fmla="*/ 0 w 9151242"/>
              <a:gd name="connsiteY0" fmla="*/ 2127133 h 3028470"/>
              <a:gd name="connsiteX1" fmla="*/ 2421447 w 9151242"/>
              <a:gd name="connsiteY1" fmla="*/ 0 h 3028470"/>
              <a:gd name="connsiteX2" fmla="*/ 9150781 w 9151242"/>
              <a:gd name="connsiteY2" fmla="*/ 348655 h 3028470"/>
              <a:gd name="connsiteX3" fmla="*/ 9141097 w 9151242"/>
              <a:gd name="connsiteY3" fmla="*/ 3028470 h 3028470"/>
              <a:gd name="connsiteX4" fmla="*/ 2420983 w 9151242"/>
              <a:gd name="connsiteY4" fmla="*/ 3028470 h 3028470"/>
              <a:gd name="connsiteX5" fmla="*/ 0 w 9151242"/>
              <a:gd name="connsiteY5" fmla="*/ 2127133 h 3028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1242" h="3028470">
                <a:moveTo>
                  <a:pt x="0" y="2127133"/>
                </a:moveTo>
                <a:lnTo>
                  <a:pt x="2421447" y="0"/>
                </a:lnTo>
                <a:lnTo>
                  <a:pt x="9150781" y="348655"/>
                </a:lnTo>
                <a:cubicBezTo>
                  <a:pt x="9154167" y="1248541"/>
                  <a:pt x="9137711" y="2128584"/>
                  <a:pt x="9141097" y="3028470"/>
                </a:cubicBezTo>
                <a:lnTo>
                  <a:pt x="2420983" y="3028470"/>
                </a:lnTo>
                <a:lnTo>
                  <a:pt x="0" y="212713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8" name="Picture 2" descr="C:\Users\townsendjay\Desktop\Leidos_logo_collection\Leidos_logo_rgb.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317" y="5565570"/>
            <a:ext cx="2159158" cy="627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Text Placeholder 7"/>
          <p:cNvSpPr>
            <a:spLocks noGrp="1"/>
          </p:cNvSpPr>
          <p:nvPr>
            <p:ph type="body" sz="quarter" idx="10"/>
          </p:nvPr>
        </p:nvSpPr>
        <p:spPr>
          <a:xfrm>
            <a:off x="3437965" y="4281826"/>
            <a:ext cx="7863840" cy="914399"/>
          </a:xfrm>
          <a:prstGeom prst="rect">
            <a:avLst/>
          </a:prstGeom>
        </p:spPr>
        <p:txBody>
          <a:bodyPr lIns="0" rIns="0" anchor="b" anchorCtr="0"/>
          <a:lstStyle>
            <a:lvl1pPr marL="0" indent="0">
              <a:lnSpc>
                <a:spcPts val="2400"/>
              </a:lnSpc>
              <a:buNone/>
              <a:defRPr sz="2800" b="0" baseline="0">
                <a:solidFill>
                  <a:schemeClr val="tx2"/>
                </a:solidFill>
                <a:latin typeface="+mj-lt"/>
              </a:defRPr>
            </a:lvl1pPr>
          </a:lstStyle>
          <a:p>
            <a:pPr lvl="0"/>
            <a:r>
              <a:rPr lang="en-US"/>
              <a:t>Click to edit Master text styles</a:t>
            </a:r>
          </a:p>
        </p:txBody>
      </p:sp>
      <p:sp>
        <p:nvSpPr>
          <p:cNvPr id="32" name="Text Placeholder 9"/>
          <p:cNvSpPr>
            <a:spLocks noGrp="1"/>
          </p:cNvSpPr>
          <p:nvPr>
            <p:ph type="body" sz="quarter" idx="11"/>
          </p:nvPr>
        </p:nvSpPr>
        <p:spPr>
          <a:xfrm>
            <a:off x="3437965" y="5215031"/>
            <a:ext cx="7863840" cy="478518"/>
          </a:xfrm>
          <a:prstGeom prst="rect">
            <a:avLst/>
          </a:prstGeom>
        </p:spPr>
        <p:txBody>
          <a:bodyPr lIns="0" rIns="0"/>
          <a:lstStyle>
            <a:lvl1pPr marL="0" indent="0">
              <a:buNone/>
              <a:defRPr sz="1400" b="1" cap="all" baseline="0">
                <a:solidFill>
                  <a:schemeClr val="accent1"/>
                </a:solidFill>
                <a:latin typeface="+mj-lt"/>
              </a:defRPr>
            </a:lvl1pPr>
          </a:lstStyle>
          <a:p>
            <a:pPr lvl="0"/>
            <a:r>
              <a:rPr lang="en-US"/>
              <a:t>Click to edit Master text styles</a:t>
            </a:r>
          </a:p>
        </p:txBody>
      </p:sp>
      <p:sp>
        <p:nvSpPr>
          <p:cNvPr id="6" name="Trapezoid 11"/>
          <p:cNvSpPr/>
          <p:nvPr/>
        </p:nvSpPr>
        <p:spPr>
          <a:xfrm rot="20824102">
            <a:off x="-687307" y="-221902"/>
            <a:ext cx="3750398" cy="5620681"/>
          </a:xfrm>
          <a:custGeom>
            <a:avLst/>
            <a:gdLst>
              <a:gd name="connsiteX0" fmla="*/ 0 w 2108426"/>
              <a:gd name="connsiteY0" fmla="*/ 2149145 h 2149145"/>
              <a:gd name="connsiteX1" fmla="*/ 0 w 2108426"/>
              <a:gd name="connsiteY1" fmla="*/ 0 h 2149145"/>
              <a:gd name="connsiteX2" fmla="*/ 2108426 w 2108426"/>
              <a:gd name="connsiteY2" fmla="*/ 0 h 2149145"/>
              <a:gd name="connsiteX3" fmla="*/ 2108426 w 2108426"/>
              <a:gd name="connsiteY3" fmla="*/ 2149145 h 2149145"/>
              <a:gd name="connsiteX4" fmla="*/ 0 w 2108426"/>
              <a:gd name="connsiteY4" fmla="*/ 2149145 h 2149145"/>
              <a:gd name="connsiteX0" fmla="*/ 0 w 5418892"/>
              <a:gd name="connsiteY0" fmla="*/ 2157611 h 2157611"/>
              <a:gd name="connsiteX1" fmla="*/ 0 w 5418892"/>
              <a:gd name="connsiteY1" fmla="*/ 8466 h 2157611"/>
              <a:gd name="connsiteX2" fmla="*/ 5418892 w 5418892"/>
              <a:gd name="connsiteY2" fmla="*/ 0 h 2157611"/>
              <a:gd name="connsiteX3" fmla="*/ 2108426 w 5418892"/>
              <a:gd name="connsiteY3" fmla="*/ 2157611 h 2157611"/>
              <a:gd name="connsiteX4" fmla="*/ 0 w 5418892"/>
              <a:gd name="connsiteY4" fmla="*/ 2157611 h 2157611"/>
              <a:gd name="connsiteX0" fmla="*/ 0 w 5418892"/>
              <a:gd name="connsiteY0" fmla="*/ 2157611 h 2538611"/>
              <a:gd name="connsiteX1" fmla="*/ 0 w 5418892"/>
              <a:gd name="connsiteY1" fmla="*/ 8466 h 2538611"/>
              <a:gd name="connsiteX2" fmla="*/ 5418892 w 5418892"/>
              <a:gd name="connsiteY2" fmla="*/ 0 h 2538611"/>
              <a:gd name="connsiteX3" fmla="*/ 3657826 w 5418892"/>
              <a:gd name="connsiteY3" fmla="*/ 2538611 h 2538611"/>
              <a:gd name="connsiteX4" fmla="*/ 0 w 5418892"/>
              <a:gd name="connsiteY4" fmla="*/ 2157611 h 2538611"/>
              <a:gd name="connsiteX0" fmla="*/ 0 w 5427359"/>
              <a:gd name="connsiteY0" fmla="*/ 4020277 h 4020277"/>
              <a:gd name="connsiteX1" fmla="*/ 8467 w 5427359"/>
              <a:gd name="connsiteY1" fmla="*/ 8466 h 4020277"/>
              <a:gd name="connsiteX2" fmla="*/ 5427359 w 5427359"/>
              <a:gd name="connsiteY2" fmla="*/ 0 h 4020277"/>
              <a:gd name="connsiteX3" fmla="*/ 3666293 w 5427359"/>
              <a:gd name="connsiteY3" fmla="*/ 2538611 h 4020277"/>
              <a:gd name="connsiteX4" fmla="*/ 0 w 5427359"/>
              <a:gd name="connsiteY4" fmla="*/ 4020277 h 4020277"/>
              <a:gd name="connsiteX0" fmla="*/ 408120 w 5835479"/>
              <a:gd name="connsiteY0" fmla="*/ 7654949 h 7654949"/>
              <a:gd name="connsiteX1" fmla="*/ 14 w 5835479"/>
              <a:gd name="connsiteY1" fmla="*/ 0 h 7654949"/>
              <a:gd name="connsiteX2" fmla="*/ 5835479 w 5835479"/>
              <a:gd name="connsiteY2" fmla="*/ 3634672 h 7654949"/>
              <a:gd name="connsiteX3" fmla="*/ 4074413 w 5835479"/>
              <a:gd name="connsiteY3" fmla="*/ 6173283 h 7654949"/>
              <a:gd name="connsiteX4" fmla="*/ 408120 w 5835479"/>
              <a:gd name="connsiteY4" fmla="*/ 7654949 h 7654949"/>
              <a:gd name="connsiteX0" fmla="*/ 408120 w 4074413"/>
              <a:gd name="connsiteY0" fmla="*/ 7654949 h 7654949"/>
              <a:gd name="connsiteX1" fmla="*/ 14 w 4074413"/>
              <a:gd name="connsiteY1" fmla="*/ 0 h 7654949"/>
              <a:gd name="connsiteX2" fmla="*/ 1014678 w 4074413"/>
              <a:gd name="connsiteY2" fmla="*/ 242853 h 7654949"/>
              <a:gd name="connsiteX3" fmla="*/ 4074413 w 4074413"/>
              <a:gd name="connsiteY3" fmla="*/ 6173283 h 7654949"/>
              <a:gd name="connsiteX4" fmla="*/ 408120 w 4074413"/>
              <a:gd name="connsiteY4" fmla="*/ 7654949 h 7654949"/>
              <a:gd name="connsiteX0" fmla="*/ 408120 w 3321529"/>
              <a:gd name="connsiteY0" fmla="*/ 7654949 h 7654949"/>
              <a:gd name="connsiteX1" fmla="*/ 14 w 3321529"/>
              <a:gd name="connsiteY1" fmla="*/ 0 h 7654949"/>
              <a:gd name="connsiteX2" fmla="*/ 1014678 w 3321529"/>
              <a:gd name="connsiteY2" fmla="*/ 242853 h 7654949"/>
              <a:gd name="connsiteX3" fmla="*/ 3321529 w 3321529"/>
              <a:gd name="connsiteY3" fmla="*/ 5296663 h 7654949"/>
              <a:gd name="connsiteX4" fmla="*/ 408120 w 3321529"/>
              <a:gd name="connsiteY4" fmla="*/ 7654949 h 7654949"/>
              <a:gd name="connsiteX0" fmla="*/ 0 w 5102726"/>
              <a:gd name="connsiteY0" fmla="*/ 6612305 h 6612305"/>
              <a:gd name="connsiteX1" fmla="*/ 1781211 w 5102726"/>
              <a:gd name="connsiteY1" fmla="*/ 0 h 6612305"/>
              <a:gd name="connsiteX2" fmla="*/ 2795875 w 5102726"/>
              <a:gd name="connsiteY2" fmla="*/ 242853 h 6612305"/>
              <a:gd name="connsiteX3" fmla="*/ 5102726 w 5102726"/>
              <a:gd name="connsiteY3" fmla="*/ 5296663 h 6612305"/>
              <a:gd name="connsiteX4" fmla="*/ 0 w 5102726"/>
              <a:gd name="connsiteY4" fmla="*/ 6612305 h 6612305"/>
              <a:gd name="connsiteX0" fmla="*/ 0 w 5102726"/>
              <a:gd name="connsiteY0" fmla="*/ 6685895 h 6685895"/>
              <a:gd name="connsiteX1" fmla="*/ 1460790 w 5102726"/>
              <a:gd name="connsiteY1" fmla="*/ 0 h 6685895"/>
              <a:gd name="connsiteX2" fmla="*/ 2795875 w 5102726"/>
              <a:gd name="connsiteY2" fmla="*/ 316443 h 6685895"/>
              <a:gd name="connsiteX3" fmla="*/ 5102726 w 5102726"/>
              <a:gd name="connsiteY3" fmla="*/ 5370253 h 6685895"/>
              <a:gd name="connsiteX4" fmla="*/ 0 w 5102726"/>
              <a:gd name="connsiteY4" fmla="*/ 6685895 h 6685895"/>
              <a:gd name="connsiteX0" fmla="*/ 0 w 5102726"/>
              <a:gd name="connsiteY0" fmla="*/ 6685895 h 6685895"/>
              <a:gd name="connsiteX1" fmla="*/ 1460790 w 5102726"/>
              <a:gd name="connsiteY1" fmla="*/ 0 h 6685895"/>
              <a:gd name="connsiteX2" fmla="*/ 2795875 w 5102726"/>
              <a:gd name="connsiteY2" fmla="*/ 316443 h 6685895"/>
              <a:gd name="connsiteX3" fmla="*/ 5102726 w 5102726"/>
              <a:gd name="connsiteY3" fmla="*/ 5370253 h 6685895"/>
              <a:gd name="connsiteX4" fmla="*/ 0 w 5102726"/>
              <a:gd name="connsiteY4" fmla="*/ 6685895 h 6685895"/>
              <a:gd name="connsiteX0" fmla="*/ 0 w 5102726"/>
              <a:gd name="connsiteY0" fmla="*/ 6685895 h 6685895"/>
              <a:gd name="connsiteX1" fmla="*/ 1460790 w 5102726"/>
              <a:gd name="connsiteY1" fmla="*/ 0 h 6685895"/>
              <a:gd name="connsiteX2" fmla="*/ 2795875 w 5102726"/>
              <a:gd name="connsiteY2" fmla="*/ 316443 h 6685895"/>
              <a:gd name="connsiteX3" fmla="*/ 5102726 w 5102726"/>
              <a:gd name="connsiteY3" fmla="*/ 5370253 h 6685895"/>
              <a:gd name="connsiteX4" fmla="*/ 0 w 5102726"/>
              <a:gd name="connsiteY4" fmla="*/ 6685895 h 6685895"/>
              <a:gd name="connsiteX0" fmla="*/ 0 w 5102726"/>
              <a:gd name="connsiteY0" fmla="*/ 6671177 h 6671177"/>
              <a:gd name="connsiteX1" fmla="*/ 1524875 w 5102726"/>
              <a:gd name="connsiteY1" fmla="*/ 0 h 6671177"/>
              <a:gd name="connsiteX2" fmla="*/ 2795875 w 5102726"/>
              <a:gd name="connsiteY2" fmla="*/ 301725 h 6671177"/>
              <a:gd name="connsiteX3" fmla="*/ 5102726 w 5102726"/>
              <a:gd name="connsiteY3" fmla="*/ 5355535 h 6671177"/>
              <a:gd name="connsiteX4" fmla="*/ 0 w 5102726"/>
              <a:gd name="connsiteY4" fmla="*/ 6671177 h 6671177"/>
              <a:gd name="connsiteX0" fmla="*/ 0 w 5102726"/>
              <a:gd name="connsiteY0" fmla="*/ 6671177 h 6671177"/>
              <a:gd name="connsiteX1" fmla="*/ 1524875 w 5102726"/>
              <a:gd name="connsiteY1" fmla="*/ 0 h 6671177"/>
              <a:gd name="connsiteX2" fmla="*/ 2795875 w 5102726"/>
              <a:gd name="connsiteY2" fmla="*/ 301725 h 6671177"/>
              <a:gd name="connsiteX3" fmla="*/ 5102726 w 5102726"/>
              <a:gd name="connsiteY3" fmla="*/ 5355535 h 6671177"/>
              <a:gd name="connsiteX4" fmla="*/ 0 w 5102726"/>
              <a:gd name="connsiteY4" fmla="*/ 6671177 h 6671177"/>
              <a:gd name="connsiteX0" fmla="*/ 0 w 5102726"/>
              <a:gd name="connsiteY0" fmla="*/ 6671177 h 6671177"/>
              <a:gd name="connsiteX1" fmla="*/ 1524875 w 5102726"/>
              <a:gd name="connsiteY1" fmla="*/ 0 h 6671177"/>
              <a:gd name="connsiteX2" fmla="*/ 2795875 w 5102726"/>
              <a:gd name="connsiteY2" fmla="*/ 301725 h 6671177"/>
              <a:gd name="connsiteX3" fmla="*/ 5102726 w 5102726"/>
              <a:gd name="connsiteY3" fmla="*/ 5355535 h 6671177"/>
              <a:gd name="connsiteX4" fmla="*/ 1851778 w 5102726"/>
              <a:gd name="connsiteY4" fmla="*/ 6179462 h 6671177"/>
              <a:gd name="connsiteX5" fmla="*/ 0 w 5102726"/>
              <a:gd name="connsiteY5" fmla="*/ 6671177 h 6671177"/>
              <a:gd name="connsiteX0" fmla="*/ 0 w 5102726"/>
              <a:gd name="connsiteY0" fmla="*/ 6671177 h 7101064"/>
              <a:gd name="connsiteX1" fmla="*/ 1524875 w 5102726"/>
              <a:gd name="connsiteY1" fmla="*/ 0 h 7101064"/>
              <a:gd name="connsiteX2" fmla="*/ 2795875 w 5102726"/>
              <a:gd name="connsiteY2" fmla="*/ 301725 h 7101064"/>
              <a:gd name="connsiteX3" fmla="*/ 5102726 w 5102726"/>
              <a:gd name="connsiteY3" fmla="*/ 5355535 h 7101064"/>
              <a:gd name="connsiteX4" fmla="*/ 2044995 w 5102726"/>
              <a:gd name="connsiteY4" fmla="*/ 7101064 h 7101064"/>
              <a:gd name="connsiteX5" fmla="*/ 0 w 5102726"/>
              <a:gd name="connsiteY5" fmla="*/ 6671177 h 7101064"/>
              <a:gd name="connsiteX0" fmla="*/ 0 w 5103472"/>
              <a:gd name="connsiteY0" fmla="*/ 6632446 h 7101064"/>
              <a:gd name="connsiteX1" fmla="*/ 1525621 w 5103472"/>
              <a:gd name="connsiteY1" fmla="*/ 0 h 7101064"/>
              <a:gd name="connsiteX2" fmla="*/ 2796621 w 5103472"/>
              <a:gd name="connsiteY2" fmla="*/ 301725 h 7101064"/>
              <a:gd name="connsiteX3" fmla="*/ 5103472 w 5103472"/>
              <a:gd name="connsiteY3" fmla="*/ 5355535 h 7101064"/>
              <a:gd name="connsiteX4" fmla="*/ 2045741 w 5103472"/>
              <a:gd name="connsiteY4" fmla="*/ 7101064 h 7101064"/>
              <a:gd name="connsiteX5" fmla="*/ 0 w 5103472"/>
              <a:gd name="connsiteY5" fmla="*/ 6632446 h 7101064"/>
              <a:gd name="connsiteX0" fmla="*/ 0 w 5103472"/>
              <a:gd name="connsiteY0" fmla="*/ 6632446 h 7101064"/>
              <a:gd name="connsiteX1" fmla="*/ 1525621 w 5103472"/>
              <a:gd name="connsiteY1" fmla="*/ 0 h 7101064"/>
              <a:gd name="connsiteX2" fmla="*/ 2796621 w 5103472"/>
              <a:gd name="connsiteY2" fmla="*/ 301725 h 7101064"/>
              <a:gd name="connsiteX3" fmla="*/ 5103472 w 5103472"/>
              <a:gd name="connsiteY3" fmla="*/ 5355535 h 7101064"/>
              <a:gd name="connsiteX4" fmla="*/ 2045741 w 5103472"/>
              <a:gd name="connsiteY4" fmla="*/ 7101064 h 7101064"/>
              <a:gd name="connsiteX5" fmla="*/ 0 w 5103472"/>
              <a:gd name="connsiteY5" fmla="*/ 6632446 h 7101064"/>
              <a:gd name="connsiteX0" fmla="*/ 0 w 3890822"/>
              <a:gd name="connsiteY0" fmla="*/ 6632446 h 7101064"/>
              <a:gd name="connsiteX1" fmla="*/ 1525621 w 3890822"/>
              <a:gd name="connsiteY1" fmla="*/ 0 h 7101064"/>
              <a:gd name="connsiteX2" fmla="*/ 2796621 w 3890822"/>
              <a:gd name="connsiteY2" fmla="*/ 301725 h 7101064"/>
              <a:gd name="connsiteX3" fmla="*/ 3890822 w 3890822"/>
              <a:gd name="connsiteY3" fmla="*/ 5096310 h 7101064"/>
              <a:gd name="connsiteX4" fmla="*/ 2045741 w 3890822"/>
              <a:gd name="connsiteY4" fmla="*/ 7101064 h 7101064"/>
              <a:gd name="connsiteX5" fmla="*/ 0 w 3890822"/>
              <a:gd name="connsiteY5" fmla="*/ 6632446 h 7101064"/>
              <a:gd name="connsiteX0" fmla="*/ 0 w 3890822"/>
              <a:gd name="connsiteY0" fmla="*/ 6632446 h 7170449"/>
              <a:gd name="connsiteX1" fmla="*/ 1525621 w 3890822"/>
              <a:gd name="connsiteY1" fmla="*/ 0 h 7170449"/>
              <a:gd name="connsiteX2" fmla="*/ 2796621 w 3890822"/>
              <a:gd name="connsiteY2" fmla="*/ 301725 h 7170449"/>
              <a:gd name="connsiteX3" fmla="*/ 3890822 w 3890822"/>
              <a:gd name="connsiteY3" fmla="*/ 5096310 h 7170449"/>
              <a:gd name="connsiteX4" fmla="*/ 2347854 w 3890822"/>
              <a:gd name="connsiteY4" fmla="*/ 7170449 h 7170449"/>
              <a:gd name="connsiteX5" fmla="*/ 0 w 3890822"/>
              <a:gd name="connsiteY5" fmla="*/ 6632446 h 7170449"/>
              <a:gd name="connsiteX0" fmla="*/ 0 w 3215462"/>
              <a:gd name="connsiteY0" fmla="*/ 6632446 h 7170449"/>
              <a:gd name="connsiteX1" fmla="*/ 1525621 w 3215462"/>
              <a:gd name="connsiteY1" fmla="*/ 0 h 7170449"/>
              <a:gd name="connsiteX2" fmla="*/ 2796621 w 3215462"/>
              <a:gd name="connsiteY2" fmla="*/ 301725 h 7170449"/>
              <a:gd name="connsiteX3" fmla="*/ 3215462 w 3215462"/>
              <a:gd name="connsiteY3" fmla="*/ 4931564 h 7170449"/>
              <a:gd name="connsiteX4" fmla="*/ 2347854 w 3215462"/>
              <a:gd name="connsiteY4" fmla="*/ 7170449 h 7170449"/>
              <a:gd name="connsiteX5" fmla="*/ 0 w 3215462"/>
              <a:gd name="connsiteY5" fmla="*/ 6632446 h 7170449"/>
              <a:gd name="connsiteX0" fmla="*/ 0 w 3297856"/>
              <a:gd name="connsiteY0" fmla="*/ 6632446 h 7170449"/>
              <a:gd name="connsiteX1" fmla="*/ 1525621 w 3297856"/>
              <a:gd name="connsiteY1" fmla="*/ 0 h 7170449"/>
              <a:gd name="connsiteX2" fmla="*/ 2796621 w 3297856"/>
              <a:gd name="connsiteY2" fmla="*/ 301725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7170449"/>
              <a:gd name="connsiteX1" fmla="*/ 1525621 w 3297856"/>
              <a:gd name="connsiteY1" fmla="*/ 0 h 7170449"/>
              <a:gd name="connsiteX2" fmla="*/ 2679710 w 3297856"/>
              <a:gd name="connsiteY2" fmla="*/ 265236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7170449"/>
              <a:gd name="connsiteX1" fmla="*/ 1525621 w 3297856"/>
              <a:gd name="connsiteY1" fmla="*/ 0 h 7170449"/>
              <a:gd name="connsiteX2" fmla="*/ 2505767 w 3297856"/>
              <a:gd name="connsiteY2" fmla="*/ 225288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7170449"/>
              <a:gd name="connsiteX1" fmla="*/ 1525621 w 3297856"/>
              <a:gd name="connsiteY1" fmla="*/ 0 h 7170449"/>
              <a:gd name="connsiteX2" fmla="*/ 2368444 w 3297856"/>
              <a:gd name="connsiteY2" fmla="*/ 193749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7170449"/>
              <a:gd name="connsiteX1" fmla="*/ 1525621 w 3297856"/>
              <a:gd name="connsiteY1" fmla="*/ 0 h 7170449"/>
              <a:gd name="connsiteX2" fmla="*/ 2471250 w 3297856"/>
              <a:gd name="connsiteY2" fmla="*/ 207720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7170449"/>
              <a:gd name="connsiteX1" fmla="*/ 1525621 w 3297856"/>
              <a:gd name="connsiteY1" fmla="*/ 0 h 7170449"/>
              <a:gd name="connsiteX2" fmla="*/ 2476812 w 3297856"/>
              <a:gd name="connsiteY2" fmla="*/ 226135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6632446"/>
              <a:gd name="connsiteX1" fmla="*/ 1525621 w 3297856"/>
              <a:gd name="connsiteY1" fmla="*/ 0 h 6632446"/>
              <a:gd name="connsiteX2" fmla="*/ 2476812 w 3297856"/>
              <a:gd name="connsiteY2" fmla="*/ 226135 h 6632446"/>
              <a:gd name="connsiteX3" fmla="*/ 3297856 w 3297856"/>
              <a:gd name="connsiteY3" fmla="*/ 4950489 h 6632446"/>
              <a:gd name="connsiteX4" fmla="*/ 0 w 3297856"/>
              <a:gd name="connsiteY4" fmla="*/ 6632446 h 6632446"/>
              <a:gd name="connsiteX0" fmla="*/ 0 w 2952555"/>
              <a:gd name="connsiteY0" fmla="*/ 5128243 h 5128243"/>
              <a:gd name="connsiteX1" fmla="*/ 1180320 w 2952555"/>
              <a:gd name="connsiteY1" fmla="*/ 0 h 5128243"/>
              <a:gd name="connsiteX2" fmla="*/ 2131511 w 2952555"/>
              <a:gd name="connsiteY2" fmla="*/ 226135 h 5128243"/>
              <a:gd name="connsiteX3" fmla="*/ 2952555 w 2952555"/>
              <a:gd name="connsiteY3" fmla="*/ 4950489 h 5128243"/>
              <a:gd name="connsiteX4" fmla="*/ 0 w 2952555"/>
              <a:gd name="connsiteY4" fmla="*/ 5128243 h 5128243"/>
              <a:gd name="connsiteX0" fmla="*/ 0 w 3084049"/>
              <a:gd name="connsiteY0" fmla="*/ 5745841 h 5745841"/>
              <a:gd name="connsiteX1" fmla="*/ 1311814 w 3084049"/>
              <a:gd name="connsiteY1" fmla="*/ 0 h 5745841"/>
              <a:gd name="connsiteX2" fmla="*/ 2263005 w 3084049"/>
              <a:gd name="connsiteY2" fmla="*/ 226135 h 5745841"/>
              <a:gd name="connsiteX3" fmla="*/ 3084049 w 3084049"/>
              <a:gd name="connsiteY3" fmla="*/ 4950489 h 5745841"/>
              <a:gd name="connsiteX4" fmla="*/ 0 w 3084049"/>
              <a:gd name="connsiteY4" fmla="*/ 5745841 h 5745841"/>
              <a:gd name="connsiteX0" fmla="*/ 0 w 2936272"/>
              <a:gd name="connsiteY0" fmla="*/ 5745841 h 5745841"/>
              <a:gd name="connsiteX1" fmla="*/ 1311814 w 2936272"/>
              <a:gd name="connsiteY1" fmla="*/ 0 h 5745841"/>
              <a:gd name="connsiteX2" fmla="*/ 2263005 w 2936272"/>
              <a:gd name="connsiteY2" fmla="*/ 226135 h 5745841"/>
              <a:gd name="connsiteX3" fmla="*/ 2936272 w 2936272"/>
              <a:gd name="connsiteY3" fmla="*/ 5101635 h 5745841"/>
              <a:gd name="connsiteX4" fmla="*/ 0 w 2936272"/>
              <a:gd name="connsiteY4" fmla="*/ 5745841 h 5745841"/>
              <a:gd name="connsiteX0" fmla="*/ 0 w 2841574"/>
              <a:gd name="connsiteY0" fmla="*/ 5745841 h 5745841"/>
              <a:gd name="connsiteX1" fmla="*/ 1311814 w 2841574"/>
              <a:gd name="connsiteY1" fmla="*/ 0 h 5745841"/>
              <a:gd name="connsiteX2" fmla="*/ 2263005 w 2841574"/>
              <a:gd name="connsiteY2" fmla="*/ 226135 h 5745841"/>
              <a:gd name="connsiteX3" fmla="*/ 2841574 w 2841574"/>
              <a:gd name="connsiteY3" fmla="*/ 4349829 h 5745841"/>
              <a:gd name="connsiteX4" fmla="*/ 0 w 2841574"/>
              <a:gd name="connsiteY4" fmla="*/ 5745841 h 5745841"/>
              <a:gd name="connsiteX0" fmla="*/ 0 w 2841574"/>
              <a:gd name="connsiteY0" fmla="*/ 5745841 h 5745841"/>
              <a:gd name="connsiteX1" fmla="*/ 1311814 w 2841574"/>
              <a:gd name="connsiteY1" fmla="*/ 0 h 5745841"/>
              <a:gd name="connsiteX2" fmla="*/ 2632876 w 2841574"/>
              <a:gd name="connsiteY2" fmla="*/ 794060 h 5745841"/>
              <a:gd name="connsiteX3" fmla="*/ 2841574 w 2841574"/>
              <a:gd name="connsiteY3" fmla="*/ 4349829 h 5745841"/>
              <a:gd name="connsiteX4" fmla="*/ 0 w 2841574"/>
              <a:gd name="connsiteY4" fmla="*/ 5745841 h 5745841"/>
              <a:gd name="connsiteX0" fmla="*/ 0 w 3170512"/>
              <a:gd name="connsiteY0" fmla="*/ 5745841 h 5745841"/>
              <a:gd name="connsiteX1" fmla="*/ 1311814 w 3170512"/>
              <a:gd name="connsiteY1" fmla="*/ 0 h 5745841"/>
              <a:gd name="connsiteX2" fmla="*/ 2632876 w 3170512"/>
              <a:gd name="connsiteY2" fmla="*/ 794060 h 5745841"/>
              <a:gd name="connsiteX3" fmla="*/ 3170512 w 3170512"/>
              <a:gd name="connsiteY3" fmla="*/ 4476517 h 5745841"/>
              <a:gd name="connsiteX4" fmla="*/ 0 w 3170512"/>
              <a:gd name="connsiteY4" fmla="*/ 5745841 h 5745841"/>
              <a:gd name="connsiteX0" fmla="*/ 0 w 3170512"/>
              <a:gd name="connsiteY0" fmla="*/ 5200213 h 5200213"/>
              <a:gd name="connsiteX1" fmla="*/ 1354257 w 3170512"/>
              <a:gd name="connsiteY1" fmla="*/ 0 h 5200213"/>
              <a:gd name="connsiteX2" fmla="*/ 2632876 w 3170512"/>
              <a:gd name="connsiteY2" fmla="*/ 248432 h 5200213"/>
              <a:gd name="connsiteX3" fmla="*/ 3170512 w 3170512"/>
              <a:gd name="connsiteY3" fmla="*/ 3930889 h 5200213"/>
              <a:gd name="connsiteX4" fmla="*/ 0 w 3170512"/>
              <a:gd name="connsiteY4" fmla="*/ 5200213 h 5200213"/>
              <a:gd name="connsiteX0" fmla="*/ 0 w 3170512"/>
              <a:gd name="connsiteY0" fmla="*/ 5355793 h 5355793"/>
              <a:gd name="connsiteX1" fmla="*/ 1312847 w 3170512"/>
              <a:gd name="connsiteY1" fmla="*/ 0 h 5355793"/>
              <a:gd name="connsiteX2" fmla="*/ 2632876 w 3170512"/>
              <a:gd name="connsiteY2" fmla="*/ 404012 h 5355793"/>
              <a:gd name="connsiteX3" fmla="*/ 3170512 w 3170512"/>
              <a:gd name="connsiteY3" fmla="*/ 4086469 h 5355793"/>
              <a:gd name="connsiteX4" fmla="*/ 0 w 3170512"/>
              <a:gd name="connsiteY4" fmla="*/ 5355793 h 5355793"/>
              <a:gd name="connsiteX0" fmla="*/ 0 w 2669777"/>
              <a:gd name="connsiteY0" fmla="*/ 4937488 h 4937488"/>
              <a:gd name="connsiteX1" fmla="*/ 812112 w 2669777"/>
              <a:gd name="connsiteY1" fmla="*/ 0 h 4937488"/>
              <a:gd name="connsiteX2" fmla="*/ 2132141 w 2669777"/>
              <a:gd name="connsiteY2" fmla="*/ 404012 h 4937488"/>
              <a:gd name="connsiteX3" fmla="*/ 2669777 w 2669777"/>
              <a:gd name="connsiteY3" fmla="*/ 4086469 h 4937488"/>
              <a:gd name="connsiteX4" fmla="*/ 0 w 2669777"/>
              <a:gd name="connsiteY4" fmla="*/ 4937488 h 4937488"/>
              <a:gd name="connsiteX0" fmla="*/ 0 w 2669777"/>
              <a:gd name="connsiteY0" fmla="*/ 4937488 h 4937488"/>
              <a:gd name="connsiteX1" fmla="*/ 812112 w 2669777"/>
              <a:gd name="connsiteY1" fmla="*/ 0 h 4937488"/>
              <a:gd name="connsiteX2" fmla="*/ 2132141 w 2669777"/>
              <a:gd name="connsiteY2" fmla="*/ 404012 h 4937488"/>
              <a:gd name="connsiteX3" fmla="*/ 2669777 w 2669777"/>
              <a:gd name="connsiteY3" fmla="*/ 4086469 h 4937488"/>
              <a:gd name="connsiteX4" fmla="*/ 0 w 2669777"/>
              <a:gd name="connsiteY4" fmla="*/ 4937488 h 4937488"/>
              <a:gd name="connsiteX0" fmla="*/ 0 w 2669777"/>
              <a:gd name="connsiteY0" fmla="*/ 4937488 h 4937488"/>
              <a:gd name="connsiteX1" fmla="*/ 812112 w 2669777"/>
              <a:gd name="connsiteY1" fmla="*/ 0 h 4937488"/>
              <a:gd name="connsiteX2" fmla="*/ 2132141 w 2669777"/>
              <a:gd name="connsiteY2" fmla="*/ 404012 h 4937488"/>
              <a:gd name="connsiteX3" fmla="*/ 2669777 w 2669777"/>
              <a:gd name="connsiteY3" fmla="*/ 4086469 h 4937488"/>
              <a:gd name="connsiteX4" fmla="*/ 0 w 2669777"/>
              <a:gd name="connsiteY4" fmla="*/ 4937488 h 4937488"/>
              <a:gd name="connsiteX0" fmla="*/ 0 w 2669777"/>
              <a:gd name="connsiteY0" fmla="*/ 4846386 h 4846386"/>
              <a:gd name="connsiteX1" fmla="*/ 846736 w 2669777"/>
              <a:gd name="connsiteY1" fmla="*/ 0 h 4846386"/>
              <a:gd name="connsiteX2" fmla="*/ 2132141 w 2669777"/>
              <a:gd name="connsiteY2" fmla="*/ 312910 h 4846386"/>
              <a:gd name="connsiteX3" fmla="*/ 2669777 w 2669777"/>
              <a:gd name="connsiteY3" fmla="*/ 3995367 h 4846386"/>
              <a:gd name="connsiteX4" fmla="*/ 0 w 2669777"/>
              <a:gd name="connsiteY4" fmla="*/ 4846386 h 4846386"/>
              <a:gd name="connsiteX0" fmla="*/ 0 w 2669777"/>
              <a:gd name="connsiteY0" fmla="*/ 4903219 h 4903219"/>
              <a:gd name="connsiteX1" fmla="*/ 836398 w 2669777"/>
              <a:gd name="connsiteY1" fmla="*/ 0 h 4903219"/>
              <a:gd name="connsiteX2" fmla="*/ 2132141 w 2669777"/>
              <a:gd name="connsiteY2" fmla="*/ 369743 h 4903219"/>
              <a:gd name="connsiteX3" fmla="*/ 2669777 w 2669777"/>
              <a:gd name="connsiteY3" fmla="*/ 4052200 h 4903219"/>
              <a:gd name="connsiteX4" fmla="*/ 0 w 2669777"/>
              <a:gd name="connsiteY4" fmla="*/ 4903219 h 4903219"/>
              <a:gd name="connsiteX0" fmla="*/ 0 w 2132141"/>
              <a:gd name="connsiteY0" fmla="*/ 4903219 h 4903219"/>
              <a:gd name="connsiteX1" fmla="*/ 836398 w 2132141"/>
              <a:gd name="connsiteY1" fmla="*/ 0 h 4903219"/>
              <a:gd name="connsiteX2" fmla="*/ 2132141 w 2132141"/>
              <a:gd name="connsiteY2" fmla="*/ 369743 h 4903219"/>
              <a:gd name="connsiteX3" fmla="*/ 1921082 w 2132141"/>
              <a:gd name="connsiteY3" fmla="*/ 3608313 h 4903219"/>
              <a:gd name="connsiteX4" fmla="*/ 0 w 2132141"/>
              <a:gd name="connsiteY4" fmla="*/ 4903219 h 4903219"/>
              <a:gd name="connsiteX0" fmla="*/ 0 w 2769754"/>
              <a:gd name="connsiteY0" fmla="*/ 4903219 h 4903219"/>
              <a:gd name="connsiteX1" fmla="*/ 836398 w 2769754"/>
              <a:gd name="connsiteY1" fmla="*/ 0 h 4903219"/>
              <a:gd name="connsiteX2" fmla="*/ 2132141 w 2769754"/>
              <a:gd name="connsiteY2" fmla="*/ 369743 h 4903219"/>
              <a:gd name="connsiteX3" fmla="*/ 2769754 w 2769754"/>
              <a:gd name="connsiteY3" fmla="*/ 4055973 h 4903219"/>
              <a:gd name="connsiteX4" fmla="*/ 0 w 2769754"/>
              <a:gd name="connsiteY4" fmla="*/ 4903219 h 4903219"/>
              <a:gd name="connsiteX0" fmla="*/ 0 w 2769754"/>
              <a:gd name="connsiteY0" fmla="*/ 4903219 h 4903219"/>
              <a:gd name="connsiteX1" fmla="*/ 836398 w 2769754"/>
              <a:gd name="connsiteY1" fmla="*/ 0 h 4903219"/>
              <a:gd name="connsiteX2" fmla="*/ 2385878 w 2769754"/>
              <a:gd name="connsiteY2" fmla="*/ 480494 h 4903219"/>
              <a:gd name="connsiteX3" fmla="*/ 2769754 w 2769754"/>
              <a:gd name="connsiteY3" fmla="*/ 4055973 h 4903219"/>
              <a:gd name="connsiteX4" fmla="*/ 0 w 2769754"/>
              <a:gd name="connsiteY4" fmla="*/ 4903219 h 4903219"/>
              <a:gd name="connsiteX0" fmla="*/ 0 w 2410963"/>
              <a:gd name="connsiteY0" fmla="*/ 4903219 h 4903219"/>
              <a:gd name="connsiteX1" fmla="*/ 836398 w 2410963"/>
              <a:gd name="connsiteY1" fmla="*/ 0 h 4903219"/>
              <a:gd name="connsiteX2" fmla="*/ 2385878 w 2410963"/>
              <a:gd name="connsiteY2" fmla="*/ 480494 h 4903219"/>
              <a:gd name="connsiteX3" fmla="*/ 2410963 w 2410963"/>
              <a:gd name="connsiteY3" fmla="*/ 3979198 h 4903219"/>
              <a:gd name="connsiteX4" fmla="*/ 0 w 2410963"/>
              <a:gd name="connsiteY4" fmla="*/ 4903219 h 4903219"/>
              <a:gd name="connsiteX0" fmla="*/ 0 w 2451711"/>
              <a:gd name="connsiteY0" fmla="*/ 4903219 h 4903219"/>
              <a:gd name="connsiteX1" fmla="*/ 836398 w 2451711"/>
              <a:gd name="connsiteY1" fmla="*/ 0 h 4903219"/>
              <a:gd name="connsiteX2" fmla="*/ 2385878 w 2451711"/>
              <a:gd name="connsiteY2" fmla="*/ 480494 h 4903219"/>
              <a:gd name="connsiteX3" fmla="*/ 2451711 w 2451711"/>
              <a:gd name="connsiteY3" fmla="*/ 3958604 h 4903219"/>
              <a:gd name="connsiteX4" fmla="*/ 0 w 2451711"/>
              <a:gd name="connsiteY4" fmla="*/ 4903219 h 4903219"/>
              <a:gd name="connsiteX0" fmla="*/ 0 w 2453724"/>
              <a:gd name="connsiteY0" fmla="*/ 4903219 h 4903219"/>
              <a:gd name="connsiteX1" fmla="*/ 836398 w 2453724"/>
              <a:gd name="connsiteY1" fmla="*/ 0 h 4903219"/>
              <a:gd name="connsiteX2" fmla="*/ 2385878 w 2453724"/>
              <a:gd name="connsiteY2" fmla="*/ 480494 h 4903219"/>
              <a:gd name="connsiteX3" fmla="*/ 2453724 w 2453724"/>
              <a:gd name="connsiteY3" fmla="*/ 3946913 h 4903219"/>
              <a:gd name="connsiteX4" fmla="*/ 0 w 2453724"/>
              <a:gd name="connsiteY4" fmla="*/ 4903219 h 4903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3724" h="4903219">
                <a:moveTo>
                  <a:pt x="0" y="4903219"/>
                </a:moveTo>
                <a:cubicBezTo>
                  <a:pt x="251130" y="3557142"/>
                  <a:pt x="576858" y="1382707"/>
                  <a:pt x="836398" y="0"/>
                </a:cubicBezTo>
                <a:lnTo>
                  <a:pt x="2385878" y="480494"/>
                </a:lnTo>
                <a:lnTo>
                  <a:pt x="2453724" y="3946913"/>
                </a:lnTo>
                <a:lnTo>
                  <a:pt x="0" y="4903219"/>
                </a:lnTo>
                <a:close/>
              </a:path>
            </a:pathLst>
          </a:custGeom>
          <a:gradFill>
            <a:gsLst>
              <a:gs pos="26000">
                <a:srgbClr val="201747"/>
              </a:gs>
              <a:gs pos="78000">
                <a:srgbClr val="850F89"/>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8">
            <a:extLst>
              <a:ext uri="{FF2B5EF4-FFF2-40B4-BE49-F238E27FC236}">
                <a16:creationId xmlns:a16="http://schemas.microsoft.com/office/drawing/2014/main" id="{2162F30F-E94B-A742-B6DF-2EC6D7B28AD2}"/>
              </a:ext>
            </a:extLst>
          </p:cNvPr>
          <p:cNvSpPr/>
          <p:nvPr userDrawn="1"/>
        </p:nvSpPr>
        <p:spPr>
          <a:xfrm>
            <a:off x="3437965" y="6157693"/>
            <a:ext cx="6096000" cy="338554"/>
          </a:xfrm>
          <a:prstGeom prst="rect">
            <a:avLst/>
          </a:prstGeom>
        </p:spPr>
        <p:txBody>
          <a:bodyPr lIns="0" rIns="0">
            <a:spAutoFit/>
          </a:bodyPr>
          <a:lstStyle/>
          <a:p>
            <a:pPr algn="l"/>
            <a:r>
              <a:rPr lang="en-US" sz="800" dirty="0">
                <a:solidFill>
                  <a:srgbClr val="000000"/>
                </a:solidFill>
                <a:latin typeface="Arial"/>
              </a:rPr>
              <a:t>The information in this document is proprietary to Leidos. 
It may not be used, reproduced, disclosed, or exported without the written approval of Leidos.</a:t>
            </a:r>
            <a:endParaRPr lang="en-US" sz="800" dirty="0"/>
          </a:p>
        </p:txBody>
      </p:sp>
    </p:spTree>
    <p:extLst>
      <p:ext uri="{BB962C8B-B14F-4D97-AF65-F5344CB8AC3E}">
        <p14:creationId xmlns:p14="http://schemas.microsoft.com/office/powerpoint/2010/main" val="2565520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General Releas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33600" y="-7745"/>
            <a:ext cx="10058400" cy="4165360"/>
          </a:xfrm>
          <a:prstGeom prst="rect">
            <a:avLst/>
          </a:prstGeom>
        </p:spPr>
      </p:pic>
      <p:sp>
        <p:nvSpPr>
          <p:cNvPr id="7" name="Freeform 6"/>
          <p:cNvSpPr/>
          <p:nvPr/>
        </p:nvSpPr>
        <p:spPr>
          <a:xfrm>
            <a:off x="0" y="3829050"/>
            <a:ext cx="12202584" cy="3028950"/>
          </a:xfrm>
          <a:custGeom>
            <a:avLst/>
            <a:gdLst>
              <a:gd name="connsiteX0" fmla="*/ 7257 w 6720114"/>
              <a:gd name="connsiteY0" fmla="*/ 3947886 h 3955143"/>
              <a:gd name="connsiteX1" fmla="*/ 442685 w 6720114"/>
              <a:gd name="connsiteY1" fmla="*/ 1567543 h 3955143"/>
              <a:gd name="connsiteX2" fmla="*/ 6720114 w 6720114"/>
              <a:gd name="connsiteY2" fmla="*/ 0 h 3955143"/>
              <a:gd name="connsiteX3" fmla="*/ 6720114 w 6720114"/>
              <a:gd name="connsiteY3" fmla="*/ 3955143 h 3955143"/>
              <a:gd name="connsiteX4" fmla="*/ 0 w 6720114"/>
              <a:gd name="connsiteY4" fmla="*/ 3955143 h 3955143"/>
              <a:gd name="connsiteX5" fmla="*/ 7257 w 6720114"/>
              <a:gd name="connsiteY5" fmla="*/ 3947886 h 3955143"/>
              <a:gd name="connsiteX0" fmla="*/ 0 w 9486537"/>
              <a:gd name="connsiteY0" fmla="*/ 3175726 h 3955143"/>
              <a:gd name="connsiteX1" fmla="*/ 3209108 w 9486537"/>
              <a:gd name="connsiteY1" fmla="*/ 1567543 h 3955143"/>
              <a:gd name="connsiteX2" fmla="*/ 9486537 w 9486537"/>
              <a:gd name="connsiteY2" fmla="*/ 0 h 3955143"/>
              <a:gd name="connsiteX3" fmla="*/ 9486537 w 9486537"/>
              <a:gd name="connsiteY3" fmla="*/ 3955143 h 3955143"/>
              <a:gd name="connsiteX4" fmla="*/ 2766423 w 9486537"/>
              <a:gd name="connsiteY4" fmla="*/ 3955143 h 3955143"/>
              <a:gd name="connsiteX5" fmla="*/ 0 w 9486537"/>
              <a:gd name="connsiteY5" fmla="*/ 3175726 h 3955143"/>
              <a:gd name="connsiteX0" fmla="*/ 0 w 9202057"/>
              <a:gd name="connsiteY0" fmla="*/ 3886926 h 3955143"/>
              <a:gd name="connsiteX1" fmla="*/ 2924628 w 9202057"/>
              <a:gd name="connsiteY1" fmla="*/ 1567543 h 3955143"/>
              <a:gd name="connsiteX2" fmla="*/ 9202057 w 9202057"/>
              <a:gd name="connsiteY2" fmla="*/ 0 h 3955143"/>
              <a:gd name="connsiteX3" fmla="*/ 9202057 w 9202057"/>
              <a:gd name="connsiteY3" fmla="*/ 3955143 h 3955143"/>
              <a:gd name="connsiteX4" fmla="*/ 2481943 w 9202057"/>
              <a:gd name="connsiteY4" fmla="*/ 3955143 h 3955143"/>
              <a:gd name="connsiteX5" fmla="*/ 0 w 9202057"/>
              <a:gd name="connsiteY5" fmla="*/ 3886926 h 3955143"/>
              <a:gd name="connsiteX0" fmla="*/ 0 w 9202057"/>
              <a:gd name="connsiteY0" fmla="*/ 3886926 h 3955143"/>
              <a:gd name="connsiteX1" fmla="*/ 2802708 w 9202057"/>
              <a:gd name="connsiteY1" fmla="*/ 1709783 h 3955143"/>
              <a:gd name="connsiteX2" fmla="*/ 9202057 w 9202057"/>
              <a:gd name="connsiteY2" fmla="*/ 0 h 3955143"/>
              <a:gd name="connsiteX3" fmla="*/ 9202057 w 9202057"/>
              <a:gd name="connsiteY3" fmla="*/ 3955143 h 3955143"/>
              <a:gd name="connsiteX4" fmla="*/ 2481943 w 9202057"/>
              <a:gd name="connsiteY4" fmla="*/ 3955143 h 3955143"/>
              <a:gd name="connsiteX5" fmla="*/ 0 w 9202057"/>
              <a:gd name="connsiteY5" fmla="*/ 3886926 h 3955143"/>
              <a:gd name="connsiteX0" fmla="*/ 0 w 9202057"/>
              <a:gd name="connsiteY0" fmla="*/ 3886926 h 3955143"/>
              <a:gd name="connsiteX1" fmla="*/ 2558868 w 9202057"/>
              <a:gd name="connsiteY1" fmla="*/ 1029063 h 3955143"/>
              <a:gd name="connsiteX2" fmla="*/ 9202057 w 9202057"/>
              <a:gd name="connsiteY2" fmla="*/ 0 h 3955143"/>
              <a:gd name="connsiteX3" fmla="*/ 9202057 w 9202057"/>
              <a:gd name="connsiteY3" fmla="*/ 3955143 h 3955143"/>
              <a:gd name="connsiteX4" fmla="*/ 2481943 w 9202057"/>
              <a:gd name="connsiteY4" fmla="*/ 3955143 h 3955143"/>
              <a:gd name="connsiteX5" fmla="*/ 0 w 9202057"/>
              <a:gd name="connsiteY5" fmla="*/ 3886926 h 3955143"/>
              <a:gd name="connsiteX0" fmla="*/ 0 w 9202057"/>
              <a:gd name="connsiteY0" fmla="*/ 3886926 h 3955143"/>
              <a:gd name="connsiteX1" fmla="*/ 2558868 w 9202057"/>
              <a:gd name="connsiteY1" fmla="*/ 1029063 h 3955143"/>
              <a:gd name="connsiteX2" fmla="*/ 9202057 w 9202057"/>
              <a:gd name="connsiteY2" fmla="*/ 0 h 3955143"/>
              <a:gd name="connsiteX3" fmla="*/ 9191898 w 9202057"/>
              <a:gd name="connsiteY3" fmla="*/ 1255486 h 3955143"/>
              <a:gd name="connsiteX4" fmla="*/ 9202057 w 9202057"/>
              <a:gd name="connsiteY4" fmla="*/ 3955143 h 3955143"/>
              <a:gd name="connsiteX5" fmla="*/ 2481943 w 9202057"/>
              <a:gd name="connsiteY5" fmla="*/ 3955143 h 3955143"/>
              <a:gd name="connsiteX6" fmla="*/ 0 w 9202057"/>
              <a:gd name="connsiteY6" fmla="*/ 3886926 h 3955143"/>
              <a:gd name="connsiteX0" fmla="*/ 0 w 9222377"/>
              <a:gd name="connsiteY0" fmla="*/ 3185886 h 3254103"/>
              <a:gd name="connsiteX1" fmla="*/ 2558868 w 9222377"/>
              <a:gd name="connsiteY1" fmla="*/ 328023 h 3254103"/>
              <a:gd name="connsiteX2" fmla="*/ 9222377 w 9222377"/>
              <a:gd name="connsiteY2" fmla="*/ 0 h 3254103"/>
              <a:gd name="connsiteX3" fmla="*/ 9191898 w 9222377"/>
              <a:gd name="connsiteY3" fmla="*/ 554446 h 3254103"/>
              <a:gd name="connsiteX4" fmla="*/ 9202057 w 9222377"/>
              <a:gd name="connsiteY4" fmla="*/ 3254103 h 3254103"/>
              <a:gd name="connsiteX5" fmla="*/ 2481943 w 9222377"/>
              <a:gd name="connsiteY5" fmla="*/ 3254103 h 3254103"/>
              <a:gd name="connsiteX6" fmla="*/ 0 w 9222377"/>
              <a:gd name="connsiteY6" fmla="*/ 3185886 h 3254103"/>
              <a:gd name="connsiteX0" fmla="*/ 0 w 9293497"/>
              <a:gd name="connsiteY0" fmla="*/ 2857863 h 2926080"/>
              <a:gd name="connsiteX1" fmla="*/ 2558868 w 9293497"/>
              <a:gd name="connsiteY1" fmla="*/ 0 h 2926080"/>
              <a:gd name="connsiteX2" fmla="*/ 9293497 w 9293497"/>
              <a:gd name="connsiteY2" fmla="*/ 464457 h 2926080"/>
              <a:gd name="connsiteX3" fmla="*/ 9191898 w 9293497"/>
              <a:gd name="connsiteY3" fmla="*/ 226423 h 2926080"/>
              <a:gd name="connsiteX4" fmla="*/ 9202057 w 9293497"/>
              <a:gd name="connsiteY4" fmla="*/ 2926080 h 2926080"/>
              <a:gd name="connsiteX5" fmla="*/ 2481943 w 9293497"/>
              <a:gd name="connsiteY5" fmla="*/ 2926080 h 2926080"/>
              <a:gd name="connsiteX6" fmla="*/ 0 w 9293497"/>
              <a:gd name="connsiteY6" fmla="*/ 2857863 h 2926080"/>
              <a:gd name="connsiteX0" fmla="*/ 0 w 9293497"/>
              <a:gd name="connsiteY0" fmla="*/ 3477623 h 3545840"/>
              <a:gd name="connsiteX1" fmla="*/ 2508068 w 9293497"/>
              <a:gd name="connsiteY1" fmla="*/ 0 h 3545840"/>
              <a:gd name="connsiteX2" fmla="*/ 9293497 w 9293497"/>
              <a:gd name="connsiteY2" fmla="*/ 1084217 h 3545840"/>
              <a:gd name="connsiteX3" fmla="*/ 9191898 w 9293497"/>
              <a:gd name="connsiteY3" fmla="*/ 846183 h 3545840"/>
              <a:gd name="connsiteX4" fmla="*/ 9202057 w 9293497"/>
              <a:gd name="connsiteY4" fmla="*/ 3545840 h 3545840"/>
              <a:gd name="connsiteX5" fmla="*/ 2481943 w 9293497"/>
              <a:gd name="connsiteY5" fmla="*/ 3545840 h 3545840"/>
              <a:gd name="connsiteX6" fmla="*/ 0 w 9293497"/>
              <a:gd name="connsiteY6" fmla="*/ 3477623 h 3545840"/>
              <a:gd name="connsiteX0" fmla="*/ 0 w 9232537"/>
              <a:gd name="connsiteY0" fmla="*/ 2644503 h 3545840"/>
              <a:gd name="connsiteX1" fmla="*/ 2447108 w 9232537"/>
              <a:gd name="connsiteY1" fmla="*/ 0 h 3545840"/>
              <a:gd name="connsiteX2" fmla="*/ 9232537 w 9232537"/>
              <a:gd name="connsiteY2" fmla="*/ 1084217 h 3545840"/>
              <a:gd name="connsiteX3" fmla="*/ 9130938 w 9232537"/>
              <a:gd name="connsiteY3" fmla="*/ 846183 h 3545840"/>
              <a:gd name="connsiteX4" fmla="*/ 9141097 w 9232537"/>
              <a:gd name="connsiteY4" fmla="*/ 3545840 h 3545840"/>
              <a:gd name="connsiteX5" fmla="*/ 2420983 w 9232537"/>
              <a:gd name="connsiteY5" fmla="*/ 3545840 h 3545840"/>
              <a:gd name="connsiteX6" fmla="*/ 0 w 9232537"/>
              <a:gd name="connsiteY6" fmla="*/ 2644503 h 3545840"/>
              <a:gd name="connsiteX0" fmla="*/ 0 w 9232537"/>
              <a:gd name="connsiteY0" fmla="*/ 2644509 h 3545846"/>
              <a:gd name="connsiteX1" fmla="*/ 2447108 w 9232537"/>
              <a:gd name="connsiteY1" fmla="*/ 6 h 3545846"/>
              <a:gd name="connsiteX2" fmla="*/ 2476138 w 9232537"/>
              <a:gd name="connsiteY2" fmla="*/ 632828 h 3545846"/>
              <a:gd name="connsiteX3" fmla="*/ 9232537 w 9232537"/>
              <a:gd name="connsiteY3" fmla="*/ 1084223 h 3545846"/>
              <a:gd name="connsiteX4" fmla="*/ 9130938 w 9232537"/>
              <a:gd name="connsiteY4" fmla="*/ 846189 h 3545846"/>
              <a:gd name="connsiteX5" fmla="*/ 9141097 w 9232537"/>
              <a:gd name="connsiteY5" fmla="*/ 3545846 h 3545846"/>
              <a:gd name="connsiteX6" fmla="*/ 2420983 w 9232537"/>
              <a:gd name="connsiteY6" fmla="*/ 3545846 h 3545846"/>
              <a:gd name="connsiteX7" fmla="*/ 0 w 9232537"/>
              <a:gd name="connsiteY7" fmla="*/ 2644509 h 3545846"/>
              <a:gd name="connsiteX0" fmla="*/ 0 w 9232537"/>
              <a:gd name="connsiteY0" fmla="*/ 2339717 h 3241054"/>
              <a:gd name="connsiteX1" fmla="*/ 2294708 w 9232537"/>
              <a:gd name="connsiteY1" fmla="*/ 14 h 3241054"/>
              <a:gd name="connsiteX2" fmla="*/ 2476138 w 9232537"/>
              <a:gd name="connsiteY2" fmla="*/ 328036 h 3241054"/>
              <a:gd name="connsiteX3" fmla="*/ 9232537 w 9232537"/>
              <a:gd name="connsiteY3" fmla="*/ 779431 h 3241054"/>
              <a:gd name="connsiteX4" fmla="*/ 9130938 w 9232537"/>
              <a:gd name="connsiteY4" fmla="*/ 541397 h 3241054"/>
              <a:gd name="connsiteX5" fmla="*/ 9141097 w 9232537"/>
              <a:gd name="connsiteY5" fmla="*/ 3241054 h 3241054"/>
              <a:gd name="connsiteX6" fmla="*/ 2420983 w 9232537"/>
              <a:gd name="connsiteY6" fmla="*/ 3241054 h 3241054"/>
              <a:gd name="connsiteX7" fmla="*/ 0 w 9232537"/>
              <a:gd name="connsiteY7" fmla="*/ 2339717 h 3241054"/>
              <a:gd name="connsiteX0" fmla="*/ 0 w 9232537"/>
              <a:gd name="connsiteY0" fmla="*/ 2011681 h 2913018"/>
              <a:gd name="connsiteX1" fmla="*/ 2476138 w 9232537"/>
              <a:gd name="connsiteY1" fmla="*/ 0 h 2913018"/>
              <a:gd name="connsiteX2" fmla="*/ 9232537 w 9232537"/>
              <a:gd name="connsiteY2" fmla="*/ 451395 h 2913018"/>
              <a:gd name="connsiteX3" fmla="*/ 9130938 w 9232537"/>
              <a:gd name="connsiteY3" fmla="*/ 213361 h 2913018"/>
              <a:gd name="connsiteX4" fmla="*/ 9141097 w 9232537"/>
              <a:gd name="connsiteY4" fmla="*/ 2913018 h 2913018"/>
              <a:gd name="connsiteX5" fmla="*/ 2420983 w 9232537"/>
              <a:gd name="connsiteY5" fmla="*/ 2913018 h 2913018"/>
              <a:gd name="connsiteX6" fmla="*/ 0 w 9232537"/>
              <a:gd name="connsiteY6" fmla="*/ 2011681 h 2913018"/>
              <a:gd name="connsiteX0" fmla="*/ 0 w 9141097"/>
              <a:gd name="connsiteY0" fmla="*/ 2011681 h 2913018"/>
              <a:gd name="connsiteX1" fmla="*/ 2476138 w 9141097"/>
              <a:gd name="connsiteY1" fmla="*/ 0 h 2913018"/>
              <a:gd name="connsiteX2" fmla="*/ 9130938 w 9141097"/>
              <a:gd name="connsiteY2" fmla="*/ 213361 h 2913018"/>
              <a:gd name="connsiteX3" fmla="*/ 9141097 w 9141097"/>
              <a:gd name="connsiteY3" fmla="*/ 2913018 h 2913018"/>
              <a:gd name="connsiteX4" fmla="*/ 2420983 w 9141097"/>
              <a:gd name="connsiteY4" fmla="*/ 2913018 h 2913018"/>
              <a:gd name="connsiteX5" fmla="*/ 0 w 9141097"/>
              <a:gd name="connsiteY5" fmla="*/ 2011681 h 2913018"/>
              <a:gd name="connsiteX0" fmla="*/ 0 w 9151242"/>
              <a:gd name="connsiteY0" fmla="*/ 2011681 h 2913018"/>
              <a:gd name="connsiteX1" fmla="*/ 2476138 w 9151242"/>
              <a:gd name="connsiteY1" fmla="*/ 0 h 2913018"/>
              <a:gd name="connsiteX2" fmla="*/ 9150781 w 9151242"/>
              <a:gd name="connsiteY2" fmla="*/ 233203 h 2913018"/>
              <a:gd name="connsiteX3" fmla="*/ 9141097 w 9151242"/>
              <a:gd name="connsiteY3" fmla="*/ 2913018 h 2913018"/>
              <a:gd name="connsiteX4" fmla="*/ 2420983 w 9151242"/>
              <a:gd name="connsiteY4" fmla="*/ 2913018 h 2913018"/>
              <a:gd name="connsiteX5" fmla="*/ 0 w 9151242"/>
              <a:gd name="connsiteY5" fmla="*/ 2011681 h 2913018"/>
              <a:gd name="connsiteX0" fmla="*/ 0 w 9151242"/>
              <a:gd name="connsiteY0" fmla="*/ 1778478 h 2679815"/>
              <a:gd name="connsiteX1" fmla="*/ 2536905 w 9151242"/>
              <a:gd name="connsiteY1" fmla="*/ 52389 h 2679815"/>
              <a:gd name="connsiteX2" fmla="*/ 9150781 w 9151242"/>
              <a:gd name="connsiteY2" fmla="*/ 0 h 2679815"/>
              <a:gd name="connsiteX3" fmla="*/ 9141097 w 9151242"/>
              <a:gd name="connsiteY3" fmla="*/ 2679815 h 2679815"/>
              <a:gd name="connsiteX4" fmla="*/ 2420983 w 9151242"/>
              <a:gd name="connsiteY4" fmla="*/ 2679815 h 2679815"/>
              <a:gd name="connsiteX5" fmla="*/ 0 w 9151242"/>
              <a:gd name="connsiteY5" fmla="*/ 1778478 h 2679815"/>
              <a:gd name="connsiteX0" fmla="*/ 0 w 9151242"/>
              <a:gd name="connsiteY0" fmla="*/ 2127133 h 3028470"/>
              <a:gd name="connsiteX1" fmla="*/ 2421447 w 9151242"/>
              <a:gd name="connsiteY1" fmla="*/ 0 h 3028470"/>
              <a:gd name="connsiteX2" fmla="*/ 9150781 w 9151242"/>
              <a:gd name="connsiteY2" fmla="*/ 348655 h 3028470"/>
              <a:gd name="connsiteX3" fmla="*/ 9141097 w 9151242"/>
              <a:gd name="connsiteY3" fmla="*/ 3028470 h 3028470"/>
              <a:gd name="connsiteX4" fmla="*/ 2420983 w 9151242"/>
              <a:gd name="connsiteY4" fmla="*/ 3028470 h 3028470"/>
              <a:gd name="connsiteX5" fmla="*/ 0 w 9151242"/>
              <a:gd name="connsiteY5" fmla="*/ 2127133 h 30284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51242" h="3028470">
                <a:moveTo>
                  <a:pt x="0" y="2127133"/>
                </a:moveTo>
                <a:lnTo>
                  <a:pt x="2421447" y="0"/>
                </a:lnTo>
                <a:lnTo>
                  <a:pt x="9150781" y="348655"/>
                </a:lnTo>
                <a:cubicBezTo>
                  <a:pt x="9154167" y="1248541"/>
                  <a:pt x="9137711" y="2128584"/>
                  <a:pt x="9141097" y="3028470"/>
                </a:cubicBezTo>
                <a:lnTo>
                  <a:pt x="2420983" y="3028470"/>
                </a:lnTo>
                <a:lnTo>
                  <a:pt x="0" y="212713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8" name="Picture 2" descr="C:\Users\townsendjay\Desktop\Leidos_logo_collection\Leidos_logo_rgb.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317" y="5565570"/>
            <a:ext cx="2159158" cy="627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Text Placeholder 7"/>
          <p:cNvSpPr>
            <a:spLocks noGrp="1"/>
          </p:cNvSpPr>
          <p:nvPr>
            <p:ph type="body" sz="quarter" idx="10"/>
          </p:nvPr>
        </p:nvSpPr>
        <p:spPr>
          <a:xfrm>
            <a:off x="3437965" y="4281826"/>
            <a:ext cx="7863840" cy="914399"/>
          </a:xfrm>
          <a:prstGeom prst="rect">
            <a:avLst/>
          </a:prstGeom>
        </p:spPr>
        <p:txBody>
          <a:bodyPr lIns="0" rIns="0" anchor="b" anchorCtr="0"/>
          <a:lstStyle>
            <a:lvl1pPr marL="0" indent="0">
              <a:lnSpc>
                <a:spcPts val="2400"/>
              </a:lnSpc>
              <a:buNone/>
              <a:defRPr sz="2800" b="0" baseline="0">
                <a:solidFill>
                  <a:schemeClr val="tx2"/>
                </a:solidFill>
                <a:latin typeface="+mj-lt"/>
              </a:defRPr>
            </a:lvl1pPr>
          </a:lstStyle>
          <a:p>
            <a:pPr lvl="0"/>
            <a:r>
              <a:rPr lang="en-US"/>
              <a:t>Click to edit Master text styles</a:t>
            </a:r>
          </a:p>
        </p:txBody>
      </p:sp>
      <p:sp>
        <p:nvSpPr>
          <p:cNvPr id="32" name="Text Placeholder 9"/>
          <p:cNvSpPr>
            <a:spLocks noGrp="1"/>
          </p:cNvSpPr>
          <p:nvPr>
            <p:ph type="body" sz="quarter" idx="11"/>
          </p:nvPr>
        </p:nvSpPr>
        <p:spPr>
          <a:xfrm>
            <a:off x="3437965" y="5215031"/>
            <a:ext cx="7863840" cy="478518"/>
          </a:xfrm>
          <a:prstGeom prst="rect">
            <a:avLst/>
          </a:prstGeom>
        </p:spPr>
        <p:txBody>
          <a:bodyPr lIns="0" rIns="0"/>
          <a:lstStyle>
            <a:lvl1pPr marL="0" indent="0">
              <a:buNone/>
              <a:defRPr sz="1400" b="1" cap="all" baseline="0">
                <a:solidFill>
                  <a:schemeClr val="accent1"/>
                </a:solidFill>
                <a:latin typeface="+mj-lt"/>
              </a:defRPr>
            </a:lvl1pPr>
          </a:lstStyle>
          <a:p>
            <a:pPr lvl="0"/>
            <a:r>
              <a:rPr lang="en-US"/>
              <a:t>Click to edit Master text styles</a:t>
            </a:r>
          </a:p>
        </p:txBody>
      </p:sp>
      <p:sp>
        <p:nvSpPr>
          <p:cNvPr id="6" name="Trapezoid 11"/>
          <p:cNvSpPr/>
          <p:nvPr/>
        </p:nvSpPr>
        <p:spPr>
          <a:xfrm rot="20824102">
            <a:off x="-687307" y="-221902"/>
            <a:ext cx="3750398" cy="5620681"/>
          </a:xfrm>
          <a:custGeom>
            <a:avLst/>
            <a:gdLst>
              <a:gd name="connsiteX0" fmla="*/ 0 w 2108426"/>
              <a:gd name="connsiteY0" fmla="*/ 2149145 h 2149145"/>
              <a:gd name="connsiteX1" fmla="*/ 0 w 2108426"/>
              <a:gd name="connsiteY1" fmla="*/ 0 h 2149145"/>
              <a:gd name="connsiteX2" fmla="*/ 2108426 w 2108426"/>
              <a:gd name="connsiteY2" fmla="*/ 0 h 2149145"/>
              <a:gd name="connsiteX3" fmla="*/ 2108426 w 2108426"/>
              <a:gd name="connsiteY3" fmla="*/ 2149145 h 2149145"/>
              <a:gd name="connsiteX4" fmla="*/ 0 w 2108426"/>
              <a:gd name="connsiteY4" fmla="*/ 2149145 h 2149145"/>
              <a:gd name="connsiteX0" fmla="*/ 0 w 5418892"/>
              <a:gd name="connsiteY0" fmla="*/ 2157611 h 2157611"/>
              <a:gd name="connsiteX1" fmla="*/ 0 w 5418892"/>
              <a:gd name="connsiteY1" fmla="*/ 8466 h 2157611"/>
              <a:gd name="connsiteX2" fmla="*/ 5418892 w 5418892"/>
              <a:gd name="connsiteY2" fmla="*/ 0 h 2157611"/>
              <a:gd name="connsiteX3" fmla="*/ 2108426 w 5418892"/>
              <a:gd name="connsiteY3" fmla="*/ 2157611 h 2157611"/>
              <a:gd name="connsiteX4" fmla="*/ 0 w 5418892"/>
              <a:gd name="connsiteY4" fmla="*/ 2157611 h 2157611"/>
              <a:gd name="connsiteX0" fmla="*/ 0 w 5418892"/>
              <a:gd name="connsiteY0" fmla="*/ 2157611 h 2538611"/>
              <a:gd name="connsiteX1" fmla="*/ 0 w 5418892"/>
              <a:gd name="connsiteY1" fmla="*/ 8466 h 2538611"/>
              <a:gd name="connsiteX2" fmla="*/ 5418892 w 5418892"/>
              <a:gd name="connsiteY2" fmla="*/ 0 h 2538611"/>
              <a:gd name="connsiteX3" fmla="*/ 3657826 w 5418892"/>
              <a:gd name="connsiteY3" fmla="*/ 2538611 h 2538611"/>
              <a:gd name="connsiteX4" fmla="*/ 0 w 5418892"/>
              <a:gd name="connsiteY4" fmla="*/ 2157611 h 2538611"/>
              <a:gd name="connsiteX0" fmla="*/ 0 w 5427359"/>
              <a:gd name="connsiteY0" fmla="*/ 4020277 h 4020277"/>
              <a:gd name="connsiteX1" fmla="*/ 8467 w 5427359"/>
              <a:gd name="connsiteY1" fmla="*/ 8466 h 4020277"/>
              <a:gd name="connsiteX2" fmla="*/ 5427359 w 5427359"/>
              <a:gd name="connsiteY2" fmla="*/ 0 h 4020277"/>
              <a:gd name="connsiteX3" fmla="*/ 3666293 w 5427359"/>
              <a:gd name="connsiteY3" fmla="*/ 2538611 h 4020277"/>
              <a:gd name="connsiteX4" fmla="*/ 0 w 5427359"/>
              <a:gd name="connsiteY4" fmla="*/ 4020277 h 4020277"/>
              <a:gd name="connsiteX0" fmla="*/ 408120 w 5835479"/>
              <a:gd name="connsiteY0" fmla="*/ 7654949 h 7654949"/>
              <a:gd name="connsiteX1" fmla="*/ 14 w 5835479"/>
              <a:gd name="connsiteY1" fmla="*/ 0 h 7654949"/>
              <a:gd name="connsiteX2" fmla="*/ 5835479 w 5835479"/>
              <a:gd name="connsiteY2" fmla="*/ 3634672 h 7654949"/>
              <a:gd name="connsiteX3" fmla="*/ 4074413 w 5835479"/>
              <a:gd name="connsiteY3" fmla="*/ 6173283 h 7654949"/>
              <a:gd name="connsiteX4" fmla="*/ 408120 w 5835479"/>
              <a:gd name="connsiteY4" fmla="*/ 7654949 h 7654949"/>
              <a:gd name="connsiteX0" fmla="*/ 408120 w 4074413"/>
              <a:gd name="connsiteY0" fmla="*/ 7654949 h 7654949"/>
              <a:gd name="connsiteX1" fmla="*/ 14 w 4074413"/>
              <a:gd name="connsiteY1" fmla="*/ 0 h 7654949"/>
              <a:gd name="connsiteX2" fmla="*/ 1014678 w 4074413"/>
              <a:gd name="connsiteY2" fmla="*/ 242853 h 7654949"/>
              <a:gd name="connsiteX3" fmla="*/ 4074413 w 4074413"/>
              <a:gd name="connsiteY3" fmla="*/ 6173283 h 7654949"/>
              <a:gd name="connsiteX4" fmla="*/ 408120 w 4074413"/>
              <a:gd name="connsiteY4" fmla="*/ 7654949 h 7654949"/>
              <a:gd name="connsiteX0" fmla="*/ 408120 w 3321529"/>
              <a:gd name="connsiteY0" fmla="*/ 7654949 h 7654949"/>
              <a:gd name="connsiteX1" fmla="*/ 14 w 3321529"/>
              <a:gd name="connsiteY1" fmla="*/ 0 h 7654949"/>
              <a:gd name="connsiteX2" fmla="*/ 1014678 w 3321529"/>
              <a:gd name="connsiteY2" fmla="*/ 242853 h 7654949"/>
              <a:gd name="connsiteX3" fmla="*/ 3321529 w 3321529"/>
              <a:gd name="connsiteY3" fmla="*/ 5296663 h 7654949"/>
              <a:gd name="connsiteX4" fmla="*/ 408120 w 3321529"/>
              <a:gd name="connsiteY4" fmla="*/ 7654949 h 7654949"/>
              <a:gd name="connsiteX0" fmla="*/ 0 w 5102726"/>
              <a:gd name="connsiteY0" fmla="*/ 6612305 h 6612305"/>
              <a:gd name="connsiteX1" fmla="*/ 1781211 w 5102726"/>
              <a:gd name="connsiteY1" fmla="*/ 0 h 6612305"/>
              <a:gd name="connsiteX2" fmla="*/ 2795875 w 5102726"/>
              <a:gd name="connsiteY2" fmla="*/ 242853 h 6612305"/>
              <a:gd name="connsiteX3" fmla="*/ 5102726 w 5102726"/>
              <a:gd name="connsiteY3" fmla="*/ 5296663 h 6612305"/>
              <a:gd name="connsiteX4" fmla="*/ 0 w 5102726"/>
              <a:gd name="connsiteY4" fmla="*/ 6612305 h 6612305"/>
              <a:gd name="connsiteX0" fmla="*/ 0 w 5102726"/>
              <a:gd name="connsiteY0" fmla="*/ 6685895 h 6685895"/>
              <a:gd name="connsiteX1" fmla="*/ 1460790 w 5102726"/>
              <a:gd name="connsiteY1" fmla="*/ 0 h 6685895"/>
              <a:gd name="connsiteX2" fmla="*/ 2795875 w 5102726"/>
              <a:gd name="connsiteY2" fmla="*/ 316443 h 6685895"/>
              <a:gd name="connsiteX3" fmla="*/ 5102726 w 5102726"/>
              <a:gd name="connsiteY3" fmla="*/ 5370253 h 6685895"/>
              <a:gd name="connsiteX4" fmla="*/ 0 w 5102726"/>
              <a:gd name="connsiteY4" fmla="*/ 6685895 h 6685895"/>
              <a:gd name="connsiteX0" fmla="*/ 0 w 5102726"/>
              <a:gd name="connsiteY0" fmla="*/ 6685895 h 6685895"/>
              <a:gd name="connsiteX1" fmla="*/ 1460790 w 5102726"/>
              <a:gd name="connsiteY1" fmla="*/ 0 h 6685895"/>
              <a:gd name="connsiteX2" fmla="*/ 2795875 w 5102726"/>
              <a:gd name="connsiteY2" fmla="*/ 316443 h 6685895"/>
              <a:gd name="connsiteX3" fmla="*/ 5102726 w 5102726"/>
              <a:gd name="connsiteY3" fmla="*/ 5370253 h 6685895"/>
              <a:gd name="connsiteX4" fmla="*/ 0 w 5102726"/>
              <a:gd name="connsiteY4" fmla="*/ 6685895 h 6685895"/>
              <a:gd name="connsiteX0" fmla="*/ 0 w 5102726"/>
              <a:gd name="connsiteY0" fmla="*/ 6685895 h 6685895"/>
              <a:gd name="connsiteX1" fmla="*/ 1460790 w 5102726"/>
              <a:gd name="connsiteY1" fmla="*/ 0 h 6685895"/>
              <a:gd name="connsiteX2" fmla="*/ 2795875 w 5102726"/>
              <a:gd name="connsiteY2" fmla="*/ 316443 h 6685895"/>
              <a:gd name="connsiteX3" fmla="*/ 5102726 w 5102726"/>
              <a:gd name="connsiteY3" fmla="*/ 5370253 h 6685895"/>
              <a:gd name="connsiteX4" fmla="*/ 0 w 5102726"/>
              <a:gd name="connsiteY4" fmla="*/ 6685895 h 6685895"/>
              <a:gd name="connsiteX0" fmla="*/ 0 w 5102726"/>
              <a:gd name="connsiteY0" fmla="*/ 6671177 h 6671177"/>
              <a:gd name="connsiteX1" fmla="*/ 1524875 w 5102726"/>
              <a:gd name="connsiteY1" fmla="*/ 0 h 6671177"/>
              <a:gd name="connsiteX2" fmla="*/ 2795875 w 5102726"/>
              <a:gd name="connsiteY2" fmla="*/ 301725 h 6671177"/>
              <a:gd name="connsiteX3" fmla="*/ 5102726 w 5102726"/>
              <a:gd name="connsiteY3" fmla="*/ 5355535 h 6671177"/>
              <a:gd name="connsiteX4" fmla="*/ 0 w 5102726"/>
              <a:gd name="connsiteY4" fmla="*/ 6671177 h 6671177"/>
              <a:gd name="connsiteX0" fmla="*/ 0 w 5102726"/>
              <a:gd name="connsiteY0" fmla="*/ 6671177 h 6671177"/>
              <a:gd name="connsiteX1" fmla="*/ 1524875 w 5102726"/>
              <a:gd name="connsiteY1" fmla="*/ 0 h 6671177"/>
              <a:gd name="connsiteX2" fmla="*/ 2795875 w 5102726"/>
              <a:gd name="connsiteY2" fmla="*/ 301725 h 6671177"/>
              <a:gd name="connsiteX3" fmla="*/ 5102726 w 5102726"/>
              <a:gd name="connsiteY3" fmla="*/ 5355535 h 6671177"/>
              <a:gd name="connsiteX4" fmla="*/ 0 w 5102726"/>
              <a:gd name="connsiteY4" fmla="*/ 6671177 h 6671177"/>
              <a:gd name="connsiteX0" fmla="*/ 0 w 5102726"/>
              <a:gd name="connsiteY0" fmla="*/ 6671177 h 6671177"/>
              <a:gd name="connsiteX1" fmla="*/ 1524875 w 5102726"/>
              <a:gd name="connsiteY1" fmla="*/ 0 h 6671177"/>
              <a:gd name="connsiteX2" fmla="*/ 2795875 w 5102726"/>
              <a:gd name="connsiteY2" fmla="*/ 301725 h 6671177"/>
              <a:gd name="connsiteX3" fmla="*/ 5102726 w 5102726"/>
              <a:gd name="connsiteY3" fmla="*/ 5355535 h 6671177"/>
              <a:gd name="connsiteX4" fmla="*/ 1851778 w 5102726"/>
              <a:gd name="connsiteY4" fmla="*/ 6179462 h 6671177"/>
              <a:gd name="connsiteX5" fmla="*/ 0 w 5102726"/>
              <a:gd name="connsiteY5" fmla="*/ 6671177 h 6671177"/>
              <a:gd name="connsiteX0" fmla="*/ 0 w 5102726"/>
              <a:gd name="connsiteY0" fmla="*/ 6671177 h 7101064"/>
              <a:gd name="connsiteX1" fmla="*/ 1524875 w 5102726"/>
              <a:gd name="connsiteY1" fmla="*/ 0 h 7101064"/>
              <a:gd name="connsiteX2" fmla="*/ 2795875 w 5102726"/>
              <a:gd name="connsiteY2" fmla="*/ 301725 h 7101064"/>
              <a:gd name="connsiteX3" fmla="*/ 5102726 w 5102726"/>
              <a:gd name="connsiteY3" fmla="*/ 5355535 h 7101064"/>
              <a:gd name="connsiteX4" fmla="*/ 2044995 w 5102726"/>
              <a:gd name="connsiteY4" fmla="*/ 7101064 h 7101064"/>
              <a:gd name="connsiteX5" fmla="*/ 0 w 5102726"/>
              <a:gd name="connsiteY5" fmla="*/ 6671177 h 7101064"/>
              <a:gd name="connsiteX0" fmla="*/ 0 w 5103472"/>
              <a:gd name="connsiteY0" fmla="*/ 6632446 h 7101064"/>
              <a:gd name="connsiteX1" fmla="*/ 1525621 w 5103472"/>
              <a:gd name="connsiteY1" fmla="*/ 0 h 7101064"/>
              <a:gd name="connsiteX2" fmla="*/ 2796621 w 5103472"/>
              <a:gd name="connsiteY2" fmla="*/ 301725 h 7101064"/>
              <a:gd name="connsiteX3" fmla="*/ 5103472 w 5103472"/>
              <a:gd name="connsiteY3" fmla="*/ 5355535 h 7101064"/>
              <a:gd name="connsiteX4" fmla="*/ 2045741 w 5103472"/>
              <a:gd name="connsiteY4" fmla="*/ 7101064 h 7101064"/>
              <a:gd name="connsiteX5" fmla="*/ 0 w 5103472"/>
              <a:gd name="connsiteY5" fmla="*/ 6632446 h 7101064"/>
              <a:gd name="connsiteX0" fmla="*/ 0 w 5103472"/>
              <a:gd name="connsiteY0" fmla="*/ 6632446 h 7101064"/>
              <a:gd name="connsiteX1" fmla="*/ 1525621 w 5103472"/>
              <a:gd name="connsiteY1" fmla="*/ 0 h 7101064"/>
              <a:gd name="connsiteX2" fmla="*/ 2796621 w 5103472"/>
              <a:gd name="connsiteY2" fmla="*/ 301725 h 7101064"/>
              <a:gd name="connsiteX3" fmla="*/ 5103472 w 5103472"/>
              <a:gd name="connsiteY3" fmla="*/ 5355535 h 7101064"/>
              <a:gd name="connsiteX4" fmla="*/ 2045741 w 5103472"/>
              <a:gd name="connsiteY4" fmla="*/ 7101064 h 7101064"/>
              <a:gd name="connsiteX5" fmla="*/ 0 w 5103472"/>
              <a:gd name="connsiteY5" fmla="*/ 6632446 h 7101064"/>
              <a:gd name="connsiteX0" fmla="*/ 0 w 3890822"/>
              <a:gd name="connsiteY0" fmla="*/ 6632446 h 7101064"/>
              <a:gd name="connsiteX1" fmla="*/ 1525621 w 3890822"/>
              <a:gd name="connsiteY1" fmla="*/ 0 h 7101064"/>
              <a:gd name="connsiteX2" fmla="*/ 2796621 w 3890822"/>
              <a:gd name="connsiteY2" fmla="*/ 301725 h 7101064"/>
              <a:gd name="connsiteX3" fmla="*/ 3890822 w 3890822"/>
              <a:gd name="connsiteY3" fmla="*/ 5096310 h 7101064"/>
              <a:gd name="connsiteX4" fmla="*/ 2045741 w 3890822"/>
              <a:gd name="connsiteY4" fmla="*/ 7101064 h 7101064"/>
              <a:gd name="connsiteX5" fmla="*/ 0 w 3890822"/>
              <a:gd name="connsiteY5" fmla="*/ 6632446 h 7101064"/>
              <a:gd name="connsiteX0" fmla="*/ 0 w 3890822"/>
              <a:gd name="connsiteY0" fmla="*/ 6632446 h 7170449"/>
              <a:gd name="connsiteX1" fmla="*/ 1525621 w 3890822"/>
              <a:gd name="connsiteY1" fmla="*/ 0 h 7170449"/>
              <a:gd name="connsiteX2" fmla="*/ 2796621 w 3890822"/>
              <a:gd name="connsiteY2" fmla="*/ 301725 h 7170449"/>
              <a:gd name="connsiteX3" fmla="*/ 3890822 w 3890822"/>
              <a:gd name="connsiteY3" fmla="*/ 5096310 h 7170449"/>
              <a:gd name="connsiteX4" fmla="*/ 2347854 w 3890822"/>
              <a:gd name="connsiteY4" fmla="*/ 7170449 h 7170449"/>
              <a:gd name="connsiteX5" fmla="*/ 0 w 3890822"/>
              <a:gd name="connsiteY5" fmla="*/ 6632446 h 7170449"/>
              <a:gd name="connsiteX0" fmla="*/ 0 w 3215462"/>
              <a:gd name="connsiteY0" fmla="*/ 6632446 h 7170449"/>
              <a:gd name="connsiteX1" fmla="*/ 1525621 w 3215462"/>
              <a:gd name="connsiteY1" fmla="*/ 0 h 7170449"/>
              <a:gd name="connsiteX2" fmla="*/ 2796621 w 3215462"/>
              <a:gd name="connsiteY2" fmla="*/ 301725 h 7170449"/>
              <a:gd name="connsiteX3" fmla="*/ 3215462 w 3215462"/>
              <a:gd name="connsiteY3" fmla="*/ 4931564 h 7170449"/>
              <a:gd name="connsiteX4" fmla="*/ 2347854 w 3215462"/>
              <a:gd name="connsiteY4" fmla="*/ 7170449 h 7170449"/>
              <a:gd name="connsiteX5" fmla="*/ 0 w 3215462"/>
              <a:gd name="connsiteY5" fmla="*/ 6632446 h 7170449"/>
              <a:gd name="connsiteX0" fmla="*/ 0 w 3297856"/>
              <a:gd name="connsiteY0" fmla="*/ 6632446 h 7170449"/>
              <a:gd name="connsiteX1" fmla="*/ 1525621 w 3297856"/>
              <a:gd name="connsiteY1" fmla="*/ 0 h 7170449"/>
              <a:gd name="connsiteX2" fmla="*/ 2796621 w 3297856"/>
              <a:gd name="connsiteY2" fmla="*/ 301725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7170449"/>
              <a:gd name="connsiteX1" fmla="*/ 1525621 w 3297856"/>
              <a:gd name="connsiteY1" fmla="*/ 0 h 7170449"/>
              <a:gd name="connsiteX2" fmla="*/ 2679710 w 3297856"/>
              <a:gd name="connsiteY2" fmla="*/ 265236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7170449"/>
              <a:gd name="connsiteX1" fmla="*/ 1525621 w 3297856"/>
              <a:gd name="connsiteY1" fmla="*/ 0 h 7170449"/>
              <a:gd name="connsiteX2" fmla="*/ 2505767 w 3297856"/>
              <a:gd name="connsiteY2" fmla="*/ 225288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7170449"/>
              <a:gd name="connsiteX1" fmla="*/ 1525621 w 3297856"/>
              <a:gd name="connsiteY1" fmla="*/ 0 h 7170449"/>
              <a:gd name="connsiteX2" fmla="*/ 2368444 w 3297856"/>
              <a:gd name="connsiteY2" fmla="*/ 193749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7170449"/>
              <a:gd name="connsiteX1" fmla="*/ 1525621 w 3297856"/>
              <a:gd name="connsiteY1" fmla="*/ 0 h 7170449"/>
              <a:gd name="connsiteX2" fmla="*/ 2471250 w 3297856"/>
              <a:gd name="connsiteY2" fmla="*/ 207720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7170449"/>
              <a:gd name="connsiteX1" fmla="*/ 1525621 w 3297856"/>
              <a:gd name="connsiteY1" fmla="*/ 0 h 7170449"/>
              <a:gd name="connsiteX2" fmla="*/ 2476812 w 3297856"/>
              <a:gd name="connsiteY2" fmla="*/ 226135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6632446"/>
              <a:gd name="connsiteX1" fmla="*/ 1525621 w 3297856"/>
              <a:gd name="connsiteY1" fmla="*/ 0 h 6632446"/>
              <a:gd name="connsiteX2" fmla="*/ 2476812 w 3297856"/>
              <a:gd name="connsiteY2" fmla="*/ 226135 h 6632446"/>
              <a:gd name="connsiteX3" fmla="*/ 3297856 w 3297856"/>
              <a:gd name="connsiteY3" fmla="*/ 4950489 h 6632446"/>
              <a:gd name="connsiteX4" fmla="*/ 0 w 3297856"/>
              <a:gd name="connsiteY4" fmla="*/ 6632446 h 6632446"/>
              <a:gd name="connsiteX0" fmla="*/ 0 w 2952555"/>
              <a:gd name="connsiteY0" fmla="*/ 5128243 h 5128243"/>
              <a:gd name="connsiteX1" fmla="*/ 1180320 w 2952555"/>
              <a:gd name="connsiteY1" fmla="*/ 0 h 5128243"/>
              <a:gd name="connsiteX2" fmla="*/ 2131511 w 2952555"/>
              <a:gd name="connsiteY2" fmla="*/ 226135 h 5128243"/>
              <a:gd name="connsiteX3" fmla="*/ 2952555 w 2952555"/>
              <a:gd name="connsiteY3" fmla="*/ 4950489 h 5128243"/>
              <a:gd name="connsiteX4" fmla="*/ 0 w 2952555"/>
              <a:gd name="connsiteY4" fmla="*/ 5128243 h 5128243"/>
              <a:gd name="connsiteX0" fmla="*/ 0 w 3084049"/>
              <a:gd name="connsiteY0" fmla="*/ 5745841 h 5745841"/>
              <a:gd name="connsiteX1" fmla="*/ 1311814 w 3084049"/>
              <a:gd name="connsiteY1" fmla="*/ 0 h 5745841"/>
              <a:gd name="connsiteX2" fmla="*/ 2263005 w 3084049"/>
              <a:gd name="connsiteY2" fmla="*/ 226135 h 5745841"/>
              <a:gd name="connsiteX3" fmla="*/ 3084049 w 3084049"/>
              <a:gd name="connsiteY3" fmla="*/ 4950489 h 5745841"/>
              <a:gd name="connsiteX4" fmla="*/ 0 w 3084049"/>
              <a:gd name="connsiteY4" fmla="*/ 5745841 h 5745841"/>
              <a:gd name="connsiteX0" fmla="*/ 0 w 2936272"/>
              <a:gd name="connsiteY0" fmla="*/ 5745841 h 5745841"/>
              <a:gd name="connsiteX1" fmla="*/ 1311814 w 2936272"/>
              <a:gd name="connsiteY1" fmla="*/ 0 h 5745841"/>
              <a:gd name="connsiteX2" fmla="*/ 2263005 w 2936272"/>
              <a:gd name="connsiteY2" fmla="*/ 226135 h 5745841"/>
              <a:gd name="connsiteX3" fmla="*/ 2936272 w 2936272"/>
              <a:gd name="connsiteY3" fmla="*/ 5101635 h 5745841"/>
              <a:gd name="connsiteX4" fmla="*/ 0 w 2936272"/>
              <a:gd name="connsiteY4" fmla="*/ 5745841 h 5745841"/>
              <a:gd name="connsiteX0" fmla="*/ 0 w 2841574"/>
              <a:gd name="connsiteY0" fmla="*/ 5745841 h 5745841"/>
              <a:gd name="connsiteX1" fmla="*/ 1311814 w 2841574"/>
              <a:gd name="connsiteY1" fmla="*/ 0 h 5745841"/>
              <a:gd name="connsiteX2" fmla="*/ 2263005 w 2841574"/>
              <a:gd name="connsiteY2" fmla="*/ 226135 h 5745841"/>
              <a:gd name="connsiteX3" fmla="*/ 2841574 w 2841574"/>
              <a:gd name="connsiteY3" fmla="*/ 4349829 h 5745841"/>
              <a:gd name="connsiteX4" fmla="*/ 0 w 2841574"/>
              <a:gd name="connsiteY4" fmla="*/ 5745841 h 5745841"/>
              <a:gd name="connsiteX0" fmla="*/ 0 w 2841574"/>
              <a:gd name="connsiteY0" fmla="*/ 5745841 h 5745841"/>
              <a:gd name="connsiteX1" fmla="*/ 1311814 w 2841574"/>
              <a:gd name="connsiteY1" fmla="*/ 0 h 5745841"/>
              <a:gd name="connsiteX2" fmla="*/ 2632876 w 2841574"/>
              <a:gd name="connsiteY2" fmla="*/ 794060 h 5745841"/>
              <a:gd name="connsiteX3" fmla="*/ 2841574 w 2841574"/>
              <a:gd name="connsiteY3" fmla="*/ 4349829 h 5745841"/>
              <a:gd name="connsiteX4" fmla="*/ 0 w 2841574"/>
              <a:gd name="connsiteY4" fmla="*/ 5745841 h 5745841"/>
              <a:gd name="connsiteX0" fmla="*/ 0 w 3170512"/>
              <a:gd name="connsiteY0" fmla="*/ 5745841 h 5745841"/>
              <a:gd name="connsiteX1" fmla="*/ 1311814 w 3170512"/>
              <a:gd name="connsiteY1" fmla="*/ 0 h 5745841"/>
              <a:gd name="connsiteX2" fmla="*/ 2632876 w 3170512"/>
              <a:gd name="connsiteY2" fmla="*/ 794060 h 5745841"/>
              <a:gd name="connsiteX3" fmla="*/ 3170512 w 3170512"/>
              <a:gd name="connsiteY3" fmla="*/ 4476517 h 5745841"/>
              <a:gd name="connsiteX4" fmla="*/ 0 w 3170512"/>
              <a:gd name="connsiteY4" fmla="*/ 5745841 h 5745841"/>
              <a:gd name="connsiteX0" fmla="*/ 0 w 3170512"/>
              <a:gd name="connsiteY0" fmla="*/ 5200213 h 5200213"/>
              <a:gd name="connsiteX1" fmla="*/ 1354257 w 3170512"/>
              <a:gd name="connsiteY1" fmla="*/ 0 h 5200213"/>
              <a:gd name="connsiteX2" fmla="*/ 2632876 w 3170512"/>
              <a:gd name="connsiteY2" fmla="*/ 248432 h 5200213"/>
              <a:gd name="connsiteX3" fmla="*/ 3170512 w 3170512"/>
              <a:gd name="connsiteY3" fmla="*/ 3930889 h 5200213"/>
              <a:gd name="connsiteX4" fmla="*/ 0 w 3170512"/>
              <a:gd name="connsiteY4" fmla="*/ 5200213 h 5200213"/>
              <a:gd name="connsiteX0" fmla="*/ 0 w 3170512"/>
              <a:gd name="connsiteY0" fmla="*/ 5355793 h 5355793"/>
              <a:gd name="connsiteX1" fmla="*/ 1312847 w 3170512"/>
              <a:gd name="connsiteY1" fmla="*/ 0 h 5355793"/>
              <a:gd name="connsiteX2" fmla="*/ 2632876 w 3170512"/>
              <a:gd name="connsiteY2" fmla="*/ 404012 h 5355793"/>
              <a:gd name="connsiteX3" fmla="*/ 3170512 w 3170512"/>
              <a:gd name="connsiteY3" fmla="*/ 4086469 h 5355793"/>
              <a:gd name="connsiteX4" fmla="*/ 0 w 3170512"/>
              <a:gd name="connsiteY4" fmla="*/ 5355793 h 5355793"/>
              <a:gd name="connsiteX0" fmla="*/ 0 w 2669777"/>
              <a:gd name="connsiteY0" fmla="*/ 4937488 h 4937488"/>
              <a:gd name="connsiteX1" fmla="*/ 812112 w 2669777"/>
              <a:gd name="connsiteY1" fmla="*/ 0 h 4937488"/>
              <a:gd name="connsiteX2" fmla="*/ 2132141 w 2669777"/>
              <a:gd name="connsiteY2" fmla="*/ 404012 h 4937488"/>
              <a:gd name="connsiteX3" fmla="*/ 2669777 w 2669777"/>
              <a:gd name="connsiteY3" fmla="*/ 4086469 h 4937488"/>
              <a:gd name="connsiteX4" fmla="*/ 0 w 2669777"/>
              <a:gd name="connsiteY4" fmla="*/ 4937488 h 4937488"/>
              <a:gd name="connsiteX0" fmla="*/ 0 w 2669777"/>
              <a:gd name="connsiteY0" fmla="*/ 4937488 h 4937488"/>
              <a:gd name="connsiteX1" fmla="*/ 812112 w 2669777"/>
              <a:gd name="connsiteY1" fmla="*/ 0 h 4937488"/>
              <a:gd name="connsiteX2" fmla="*/ 2132141 w 2669777"/>
              <a:gd name="connsiteY2" fmla="*/ 404012 h 4937488"/>
              <a:gd name="connsiteX3" fmla="*/ 2669777 w 2669777"/>
              <a:gd name="connsiteY3" fmla="*/ 4086469 h 4937488"/>
              <a:gd name="connsiteX4" fmla="*/ 0 w 2669777"/>
              <a:gd name="connsiteY4" fmla="*/ 4937488 h 4937488"/>
              <a:gd name="connsiteX0" fmla="*/ 0 w 2669777"/>
              <a:gd name="connsiteY0" fmla="*/ 4937488 h 4937488"/>
              <a:gd name="connsiteX1" fmla="*/ 812112 w 2669777"/>
              <a:gd name="connsiteY1" fmla="*/ 0 h 4937488"/>
              <a:gd name="connsiteX2" fmla="*/ 2132141 w 2669777"/>
              <a:gd name="connsiteY2" fmla="*/ 404012 h 4937488"/>
              <a:gd name="connsiteX3" fmla="*/ 2669777 w 2669777"/>
              <a:gd name="connsiteY3" fmla="*/ 4086469 h 4937488"/>
              <a:gd name="connsiteX4" fmla="*/ 0 w 2669777"/>
              <a:gd name="connsiteY4" fmla="*/ 4937488 h 4937488"/>
              <a:gd name="connsiteX0" fmla="*/ 0 w 2669777"/>
              <a:gd name="connsiteY0" fmla="*/ 4846386 h 4846386"/>
              <a:gd name="connsiteX1" fmla="*/ 846736 w 2669777"/>
              <a:gd name="connsiteY1" fmla="*/ 0 h 4846386"/>
              <a:gd name="connsiteX2" fmla="*/ 2132141 w 2669777"/>
              <a:gd name="connsiteY2" fmla="*/ 312910 h 4846386"/>
              <a:gd name="connsiteX3" fmla="*/ 2669777 w 2669777"/>
              <a:gd name="connsiteY3" fmla="*/ 3995367 h 4846386"/>
              <a:gd name="connsiteX4" fmla="*/ 0 w 2669777"/>
              <a:gd name="connsiteY4" fmla="*/ 4846386 h 4846386"/>
              <a:gd name="connsiteX0" fmla="*/ 0 w 2669777"/>
              <a:gd name="connsiteY0" fmla="*/ 4903219 h 4903219"/>
              <a:gd name="connsiteX1" fmla="*/ 836398 w 2669777"/>
              <a:gd name="connsiteY1" fmla="*/ 0 h 4903219"/>
              <a:gd name="connsiteX2" fmla="*/ 2132141 w 2669777"/>
              <a:gd name="connsiteY2" fmla="*/ 369743 h 4903219"/>
              <a:gd name="connsiteX3" fmla="*/ 2669777 w 2669777"/>
              <a:gd name="connsiteY3" fmla="*/ 4052200 h 4903219"/>
              <a:gd name="connsiteX4" fmla="*/ 0 w 2669777"/>
              <a:gd name="connsiteY4" fmla="*/ 4903219 h 4903219"/>
              <a:gd name="connsiteX0" fmla="*/ 0 w 2132141"/>
              <a:gd name="connsiteY0" fmla="*/ 4903219 h 4903219"/>
              <a:gd name="connsiteX1" fmla="*/ 836398 w 2132141"/>
              <a:gd name="connsiteY1" fmla="*/ 0 h 4903219"/>
              <a:gd name="connsiteX2" fmla="*/ 2132141 w 2132141"/>
              <a:gd name="connsiteY2" fmla="*/ 369743 h 4903219"/>
              <a:gd name="connsiteX3" fmla="*/ 1921082 w 2132141"/>
              <a:gd name="connsiteY3" fmla="*/ 3608313 h 4903219"/>
              <a:gd name="connsiteX4" fmla="*/ 0 w 2132141"/>
              <a:gd name="connsiteY4" fmla="*/ 4903219 h 4903219"/>
              <a:gd name="connsiteX0" fmla="*/ 0 w 2769754"/>
              <a:gd name="connsiteY0" fmla="*/ 4903219 h 4903219"/>
              <a:gd name="connsiteX1" fmla="*/ 836398 w 2769754"/>
              <a:gd name="connsiteY1" fmla="*/ 0 h 4903219"/>
              <a:gd name="connsiteX2" fmla="*/ 2132141 w 2769754"/>
              <a:gd name="connsiteY2" fmla="*/ 369743 h 4903219"/>
              <a:gd name="connsiteX3" fmla="*/ 2769754 w 2769754"/>
              <a:gd name="connsiteY3" fmla="*/ 4055973 h 4903219"/>
              <a:gd name="connsiteX4" fmla="*/ 0 w 2769754"/>
              <a:gd name="connsiteY4" fmla="*/ 4903219 h 4903219"/>
              <a:gd name="connsiteX0" fmla="*/ 0 w 2769754"/>
              <a:gd name="connsiteY0" fmla="*/ 4903219 h 4903219"/>
              <a:gd name="connsiteX1" fmla="*/ 836398 w 2769754"/>
              <a:gd name="connsiteY1" fmla="*/ 0 h 4903219"/>
              <a:gd name="connsiteX2" fmla="*/ 2385878 w 2769754"/>
              <a:gd name="connsiteY2" fmla="*/ 480494 h 4903219"/>
              <a:gd name="connsiteX3" fmla="*/ 2769754 w 2769754"/>
              <a:gd name="connsiteY3" fmla="*/ 4055973 h 4903219"/>
              <a:gd name="connsiteX4" fmla="*/ 0 w 2769754"/>
              <a:gd name="connsiteY4" fmla="*/ 4903219 h 4903219"/>
              <a:gd name="connsiteX0" fmla="*/ 0 w 2410963"/>
              <a:gd name="connsiteY0" fmla="*/ 4903219 h 4903219"/>
              <a:gd name="connsiteX1" fmla="*/ 836398 w 2410963"/>
              <a:gd name="connsiteY1" fmla="*/ 0 h 4903219"/>
              <a:gd name="connsiteX2" fmla="*/ 2385878 w 2410963"/>
              <a:gd name="connsiteY2" fmla="*/ 480494 h 4903219"/>
              <a:gd name="connsiteX3" fmla="*/ 2410963 w 2410963"/>
              <a:gd name="connsiteY3" fmla="*/ 3979198 h 4903219"/>
              <a:gd name="connsiteX4" fmla="*/ 0 w 2410963"/>
              <a:gd name="connsiteY4" fmla="*/ 4903219 h 4903219"/>
              <a:gd name="connsiteX0" fmla="*/ 0 w 2451711"/>
              <a:gd name="connsiteY0" fmla="*/ 4903219 h 4903219"/>
              <a:gd name="connsiteX1" fmla="*/ 836398 w 2451711"/>
              <a:gd name="connsiteY1" fmla="*/ 0 h 4903219"/>
              <a:gd name="connsiteX2" fmla="*/ 2385878 w 2451711"/>
              <a:gd name="connsiteY2" fmla="*/ 480494 h 4903219"/>
              <a:gd name="connsiteX3" fmla="*/ 2451711 w 2451711"/>
              <a:gd name="connsiteY3" fmla="*/ 3958604 h 4903219"/>
              <a:gd name="connsiteX4" fmla="*/ 0 w 2451711"/>
              <a:gd name="connsiteY4" fmla="*/ 4903219 h 4903219"/>
              <a:gd name="connsiteX0" fmla="*/ 0 w 2453724"/>
              <a:gd name="connsiteY0" fmla="*/ 4903219 h 4903219"/>
              <a:gd name="connsiteX1" fmla="*/ 836398 w 2453724"/>
              <a:gd name="connsiteY1" fmla="*/ 0 h 4903219"/>
              <a:gd name="connsiteX2" fmla="*/ 2385878 w 2453724"/>
              <a:gd name="connsiteY2" fmla="*/ 480494 h 4903219"/>
              <a:gd name="connsiteX3" fmla="*/ 2453724 w 2453724"/>
              <a:gd name="connsiteY3" fmla="*/ 3946913 h 4903219"/>
              <a:gd name="connsiteX4" fmla="*/ 0 w 2453724"/>
              <a:gd name="connsiteY4" fmla="*/ 4903219 h 4903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3724" h="4903219">
                <a:moveTo>
                  <a:pt x="0" y="4903219"/>
                </a:moveTo>
                <a:cubicBezTo>
                  <a:pt x="251130" y="3557142"/>
                  <a:pt x="576858" y="1382707"/>
                  <a:pt x="836398" y="0"/>
                </a:cubicBezTo>
                <a:lnTo>
                  <a:pt x="2385878" y="480494"/>
                </a:lnTo>
                <a:lnTo>
                  <a:pt x="2453724" y="3946913"/>
                </a:lnTo>
                <a:lnTo>
                  <a:pt x="0" y="4903219"/>
                </a:lnTo>
                <a:close/>
              </a:path>
            </a:pathLst>
          </a:custGeom>
          <a:gradFill>
            <a:gsLst>
              <a:gs pos="26000">
                <a:srgbClr val="201747"/>
              </a:gs>
              <a:gs pos="78000">
                <a:srgbClr val="850F89"/>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extLst>
      <p:ext uri="{BB962C8B-B14F-4D97-AF65-F5344CB8AC3E}">
        <p14:creationId xmlns:p14="http://schemas.microsoft.com/office/powerpoint/2010/main" val="4283945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lternate Cover - Proprietary">
    <p:spTree>
      <p:nvGrpSpPr>
        <p:cNvPr id="1" name=""/>
        <p:cNvGrpSpPr/>
        <p:nvPr/>
      </p:nvGrpSpPr>
      <p:grpSpPr>
        <a:xfrm>
          <a:off x="0" y="0"/>
          <a:ext cx="0" cy="0"/>
          <a:chOff x="0" y="0"/>
          <a:chExt cx="0" cy="0"/>
        </a:xfrm>
      </p:grpSpPr>
      <p:pic>
        <p:nvPicPr>
          <p:cNvPr id="2" name="Picture 1" descr="VisionMissionWhite516x9v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7112"/>
            <a:ext cx="12193805" cy="6865112"/>
          </a:xfrm>
          <a:prstGeom prst="rect">
            <a:avLst/>
          </a:prstGeom>
        </p:spPr>
      </p:pic>
      <p:sp>
        <p:nvSpPr>
          <p:cNvPr id="6" name="Text Placeholder 7"/>
          <p:cNvSpPr>
            <a:spLocks noGrp="1"/>
          </p:cNvSpPr>
          <p:nvPr>
            <p:ph type="body" sz="quarter" idx="10"/>
          </p:nvPr>
        </p:nvSpPr>
        <p:spPr>
          <a:xfrm>
            <a:off x="3043521" y="4617976"/>
            <a:ext cx="6069104" cy="914399"/>
          </a:xfrm>
          <a:prstGeom prst="rect">
            <a:avLst/>
          </a:prstGeom>
        </p:spPr>
        <p:txBody>
          <a:bodyPr lIns="0" rIns="0" anchor="b" anchorCtr="0"/>
          <a:lstStyle>
            <a:lvl1pPr marL="0" indent="0">
              <a:lnSpc>
                <a:spcPts val="2400"/>
              </a:lnSpc>
              <a:buNone/>
              <a:defRPr sz="2800" b="0" baseline="0">
                <a:solidFill>
                  <a:schemeClr val="tx2"/>
                </a:solidFill>
                <a:latin typeface="+mj-lt"/>
              </a:defRPr>
            </a:lvl1pPr>
          </a:lstStyle>
          <a:p>
            <a:pPr lvl="0"/>
            <a:r>
              <a:rPr lang="en-US"/>
              <a:t>Click to edit Master text styles</a:t>
            </a:r>
          </a:p>
        </p:txBody>
      </p:sp>
      <p:sp>
        <p:nvSpPr>
          <p:cNvPr id="7" name="Text Placeholder 9"/>
          <p:cNvSpPr>
            <a:spLocks noGrp="1"/>
          </p:cNvSpPr>
          <p:nvPr>
            <p:ph type="body" sz="quarter" idx="11"/>
          </p:nvPr>
        </p:nvSpPr>
        <p:spPr>
          <a:xfrm>
            <a:off x="3043521" y="5551181"/>
            <a:ext cx="6069104" cy="478518"/>
          </a:xfrm>
          <a:prstGeom prst="rect">
            <a:avLst/>
          </a:prstGeom>
        </p:spPr>
        <p:txBody>
          <a:bodyPr lIns="0" rIns="0"/>
          <a:lstStyle>
            <a:lvl1pPr marL="0" indent="0">
              <a:buNone/>
              <a:defRPr sz="1400" b="1" cap="all" baseline="0">
                <a:solidFill>
                  <a:schemeClr val="accent1"/>
                </a:solidFill>
                <a:latin typeface="+mj-lt"/>
              </a:defRPr>
            </a:lvl1pPr>
          </a:lstStyle>
          <a:p>
            <a:pPr lvl="0"/>
            <a:r>
              <a:rPr lang="en-US"/>
              <a:t>Click to edit Master text styles</a:t>
            </a:r>
          </a:p>
        </p:txBody>
      </p:sp>
      <p:sp>
        <p:nvSpPr>
          <p:cNvPr id="8" name="Rectangle 7">
            <a:extLst>
              <a:ext uri="{FF2B5EF4-FFF2-40B4-BE49-F238E27FC236}">
                <a16:creationId xmlns:a16="http://schemas.microsoft.com/office/drawing/2014/main" id="{2162F30F-E94B-A742-B6DF-2EC6D7B28AD2}"/>
              </a:ext>
            </a:extLst>
          </p:cNvPr>
          <p:cNvSpPr/>
          <p:nvPr userDrawn="1"/>
        </p:nvSpPr>
        <p:spPr>
          <a:xfrm>
            <a:off x="3043521" y="6157693"/>
            <a:ext cx="6096000" cy="338554"/>
          </a:xfrm>
          <a:prstGeom prst="rect">
            <a:avLst/>
          </a:prstGeom>
        </p:spPr>
        <p:txBody>
          <a:bodyPr lIns="0" rIns="0">
            <a:spAutoFit/>
          </a:bodyPr>
          <a:lstStyle/>
          <a:p>
            <a:pPr algn="l"/>
            <a:r>
              <a:rPr lang="en-US" sz="800" dirty="0">
                <a:solidFill>
                  <a:srgbClr val="000000"/>
                </a:solidFill>
                <a:latin typeface="Arial"/>
              </a:rPr>
              <a:t>The information in this document is proprietary to Leidos. 
It may not be used, reproduced, disclosed, or exported without the written approval of Leidos.</a:t>
            </a:r>
            <a:endParaRPr lang="en-US" sz="800" dirty="0"/>
          </a:p>
        </p:txBody>
      </p:sp>
    </p:spTree>
    <p:extLst>
      <p:ext uri="{BB962C8B-B14F-4D97-AF65-F5344CB8AC3E}">
        <p14:creationId xmlns:p14="http://schemas.microsoft.com/office/powerpoint/2010/main" val="1441277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lternate Cover - General Release">
    <p:spTree>
      <p:nvGrpSpPr>
        <p:cNvPr id="1" name=""/>
        <p:cNvGrpSpPr/>
        <p:nvPr/>
      </p:nvGrpSpPr>
      <p:grpSpPr>
        <a:xfrm>
          <a:off x="0" y="0"/>
          <a:ext cx="0" cy="0"/>
          <a:chOff x="0" y="0"/>
          <a:chExt cx="0" cy="0"/>
        </a:xfrm>
      </p:grpSpPr>
      <p:pic>
        <p:nvPicPr>
          <p:cNvPr id="2" name="Picture 1" descr="VisionMissionWhite516x9v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7112"/>
            <a:ext cx="12193805" cy="6865112"/>
          </a:xfrm>
          <a:prstGeom prst="rect">
            <a:avLst/>
          </a:prstGeom>
        </p:spPr>
      </p:pic>
      <p:sp>
        <p:nvSpPr>
          <p:cNvPr id="6" name="Text Placeholder 7"/>
          <p:cNvSpPr>
            <a:spLocks noGrp="1"/>
          </p:cNvSpPr>
          <p:nvPr>
            <p:ph type="body" sz="quarter" idx="10"/>
          </p:nvPr>
        </p:nvSpPr>
        <p:spPr>
          <a:xfrm>
            <a:off x="3043521" y="4617976"/>
            <a:ext cx="6069104" cy="914399"/>
          </a:xfrm>
          <a:prstGeom prst="rect">
            <a:avLst/>
          </a:prstGeom>
        </p:spPr>
        <p:txBody>
          <a:bodyPr lIns="0" rIns="0" anchor="b" anchorCtr="0"/>
          <a:lstStyle>
            <a:lvl1pPr marL="0" indent="0">
              <a:lnSpc>
                <a:spcPts val="2400"/>
              </a:lnSpc>
              <a:buNone/>
              <a:defRPr sz="2800" b="0" baseline="0">
                <a:solidFill>
                  <a:schemeClr val="tx2"/>
                </a:solidFill>
                <a:latin typeface="+mj-lt"/>
              </a:defRPr>
            </a:lvl1pPr>
          </a:lstStyle>
          <a:p>
            <a:pPr lvl="0"/>
            <a:r>
              <a:rPr lang="en-US"/>
              <a:t>Click to edit Master text styles</a:t>
            </a:r>
          </a:p>
        </p:txBody>
      </p:sp>
      <p:sp>
        <p:nvSpPr>
          <p:cNvPr id="7" name="Text Placeholder 9"/>
          <p:cNvSpPr>
            <a:spLocks noGrp="1"/>
          </p:cNvSpPr>
          <p:nvPr>
            <p:ph type="body" sz="quarter" idx="11"/>
          </p:nvPr>
        </p:nvSpPr>
        <p:spPr>
          <a:xfrm>
            <a:off x="3043521" y="5551181"/>
            <a:ext cx="6069104" cy="478518"/>
          </a:xfrm>
          <a:prstGeom prst="rect">
            <a:avLst/>
          </a:prstGeom>
        </p:spPr>
        <p:txBody>
          <a:bodyPr lIns="0" rIns="0"/>
          <a:lstStyle>
            <a:lvl1pPr marL="0" indent="0">
              <a:buNone/>
              <a:defRPr sz="1400" b="1" cap="all" baseline="0">
                <a:solidFill>
                  <a:schemeClr val="accent1"/>
                </a:solidFill>
                <a:latin typeface="+mj-lt"/>
              </a:defRPr>
            </a:lvl1pPr>
          </a:lstStyle>
          <a:p>
            <a:pPr lvl="0"/>
            <a:r>
              <a:rPr lang="en-US"/>
              <a:t>Click to edit Master text styles</a:t>
            </a:r>
          </a:p>
        </p:txBody>
      </p:sp>
    </p:spTree>
    <p:extLst>
      <p:ext uri="{BB962C8B-B14F-4D97-AF65-F5344CB8AC3E}">
        <p14:creationId xmlns:p14="http://schemas.microsoft.com/office/powerpoint/2010/main" val="546751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6" name="Trapezoid 11"/>
          <p:cNvSpPr/>
          <p:nvPr/>
        </p:nvSpPr>
        <p:spPr>
          <a:xfrm rot="20824102">
            <a:off x="1732519" y="-1308248"/>
            <a:ext cx="10649800" cy="5241814"/>
          </a:xfrm>
          <a:custGeom>
            <a:avLst/>
            <a:gdLst>
              <a:gd name="connsiteX0" fmla="*/ 0 w 2108426"/>
              <a:gd name="connsiteY0" fmla="*/ 2149145 h 2149145"/>
              <a:gd name="connsiteX1" fmla="*/ 0 w 2108426"/>
              <a:gd name="connsiteY1" fmla="*/ 0 h 2149145"/>
              <a:gd name="connsiteX2" fmla="*/ 2108426 w 2108426"/>
              <a:gd name="connsiteY2" fmla="*/ 0 h 2149145"/>
              <a:gd name="connsiteX3" fmla="*/ 2108426 w 2108426"/>
              <a:gd name="connsiteY3" fmla="*/ 2149145 h 2149145"/>
              <a:gd name="connsiteX4" fmla="*/ 0 w 2108426"/>
              <a:gd name="connsiteY4" fmla="*/ 2149145 h 2149145"/>
              <a:gd name="connsiteX0" fmla="*/ 0 w 5418892"/>
              <a:gd name="connsiteY0" fmla="*/ 2157611 h 2157611"/>
              <a:gd name="connsiteX1" fmla="*/ 0 w 5418892"/>
              <a:gd name="connsiteY1" fmla="*/ 8466 h 2157611"/>
              <a:gd name="connsiteX2" fmla="*/ 5418892 w 5418892"/>
              <a:gd name="connsiteY2" fmla="*/ 0 h 2157611"/>
              <a:gd name="connsiteX3" fmla="*/ 2108426 w 5418892"/>
              <a:gd name="connsiteY3" fmla="*/ 2157611 h 2157611"/>
              <a:gd name="connsiteX4" fmla="*/ 0 w 5418892"/>
              <a:gd name="connsiteY4" fmla="*/ 2157611 h 2157611"/>
              <a:gd name="connsiteX0" fmla="*/ 0 w 5418892"/>
              <a:gd name="connsiteY0" fmla="*/ 2157611 h 2538611"/>
              <a:gd name="connsiteX1" fmla="*/ 0 w 5418892"/>
              <a:gd name="connsiteY1" fmla="*/ 8466 h 2538611"/>
              <a:gd name="connsiteX2" fmla="*/ 5418892 w 5418892"/>
              <a:gd name="connsiteY2" fmla="*/ 0 h 2538611"/>
              <a:gd name="connsiteX3" fmla="*/ 3657826 w 5418892"/>
              <a:gd name="connsiteY3" fmla="*/ 2538611 h 2538611"/>
              <a:gd name="connsiteX4" fmla="*/ 0 w 5418892"/>
              <a:gd name="connsiteY4" fmla="*/ 2157611 h 2538611"/>
              <a:gd name="connsiteX0" fmla="*/ 0 w 5427359"/>
              <a:gd name="connsiteY0" fmla="*/ 4020277 h 4020277"/>
              <a:gd name="connsiteX1" fmla="*/ 8467 w 5427359"/>
              <a:gd name="connsiteY1" fmla="*/ 8466 h 4020277"/>
              <a:gd name="connsiteX2" fmla="*/ 5427359 w 5427359"/>
              <a:gd name="connsiteY2" fmla="*/ 0 h 4020277"/>
              <a:gd name="connsiteX3" fmla="*/ 3666293 w 5427359"/>
              <a:gd name="connsiteY3" fmla="*/ 2538611 h 4020277"/>
              <a:gd name="connsiteX4" fmla="*/ 0 w 5427359"/>
              <a:gd name="connsiteY4" fmla="*/ 4020277 h 4020277"/>
              <a:gd name="connsiteX0" fmla="*/ 408120 w 5835479"/>
              <a:gd name="connsiteY0" fmla="*/ 7654949 h 7654949"/>
              <a:gd name="connsiteX1" fmla="*/ 14 w 5835479"/>
              <a:gd name="connsiteY1" fmla="*/ 0 h 7654949"/>
              <a:gd name="connsiteX2" fmla="*/ 5835479 w 5835479"/>
              <a:gd name="connsiteY2" fmla="*/ 3634672 h 7654949"/>
              <a:gd name="connsiteX3" fmla="*/ 4074413 w 5835479"/>
              <a:gd name="connsiteY3" fmla="*/ 6173283 h 7654949"/>
              <a:gd name="connsiteX4" fmla="*/ 408120 w 5835479"/>
              <a:gd name="connsiteY4" fmla="*/ 7654949 h 7654949"/>
              <a:gd name="connsiteX0" fmla="*/ 408120 w 4074413"/>
              <a:gd name="connsiteY0" fmla="*/ 7654949 h 7654949"/>
              <a:gd name="connsiteX1" fmla="*/ 14 w 4074413"/>
              <a:gd name="connsiteY1" fmla="*/ 0 h 7654949"/>
              <a:gd name="connsiteX2" fmla="*/ 1014678 w 4074413"/>
              <a:gd name="connsiteY2" fmla="*/ 242853 h 7654949"/>
              <a:gd name="connsiteX3" fmla="*/ 4074413 w 4074413"/>
              <a:gd name="connsiteY3" fmla="*/ 6173283 h 7654949"/>
              <a:gd name="connsiteX4" fmla="*/ 408120 w 4074413"/>
              <a:gd name="connsiteY4" fmla="*/ 7654949 h 7654949"/>
              <a:gd name="connsiteX0" fmla="*/ 408120 w 3321529"/>
              <a:gd name="connsiteY0" fmla="*/ 7654949 h 7654949"/>
              <a:gd name="connsiteX1" fmla="*/ 14 w 3321529"/>
              <a:gd name="connsiteY1" fmla="*/ 0 h 7654949"/>
              <a:gd name="connsiteX2" fmla="*/ 1014678 w 3321529"/>
              <a:gd name="connsiteY2" fmla="*/ 242853 h 7654949"/>
              <a:gd name="connsiteX3" fmla="*/ 3321529 w 3321529"/>
              <a:gd name="connsiteY3" fmla="*/ 5296663 h 7654949"/>
              <a:gd name="connsiteX4" fmla="*/ 408120 w 3321529"/>
              <a:gd name="connsiteY4" fmla="*/ 7654949 h 7654949"/>
              <a:gd name="connsiteX0" fmla="*/ 0 w 5102726"/>
              <a:gd name="connsiteY0" fmla="*/ 6612305 h 6612305"/>
              <a:gd name="connsiteX1" fmla="*/ 1781211 w 5102726"/>
              <a:gd name="connsiteY1" fmla="*/ 0 h 6612305"/>
              <a:gd name="connsiteX2" fmla="*/ 2795875 w 5102726"/>
              <a:gd name="connsiteY2" fmla="*/ 242853 h 6612305"/>
              <a:gd name="connsiteX3" fmla="*/ 5102726 w 5102726"/>
              <a:gd name="connsiteY3" fmla="*/ 5296663 h 6612305"/>
              <a:gd name="connsiteX4" fmla="*/ 0 w 5102726"/>
              <a:gd name="connsiteY4" fmla="*/ 6612305 h 6612305"/>
              <a:gd name="connsiteX0" fmla="*/ 0 w 5102726"/>
              <a:gd name="connsiteY0" fmla="*/ 6685895 h 6685895"/>
              <a:gd name="connsiteX1" fmla="*/ 1460790 w 5102726"/>
              <a:gd name="connsiteY1" fmla="*/ 0 h 6685895"/>
              <a:gd name="connsiteX2" fmla="*/ 2795875 w 5102726"/>
              <a:gd name="connsiteY2" fmla="*/ 316443 h 6685895"/>
              <a:gd name="connsiteX3" fmla="*/ 5102726 w 5102726"/>
              <a:gd name="connsiteY3" fmla="*/ 5370253 h 6685895"/>
              <a:gd name="connsiteX4" fmla="*/ 0 w 5102726"/>
              <a:gd name="connsiteY4" fmla="*/ 6685895 h 6685895"/>
              <a:gd name="connsiteX0" fmla="*/ 0 w 5102726"/>
              <a:gd name="connsiteY0" fmla="*/ 6685895 h 6685895"/>
              <a:gd name="connsiteX1" fmla="*/ 1460790 w 5102726"/>
              <a:gd name="connsiteY1" fmla="*/ 0 h 6685895"/>
              <a:gd name="connsiteX2" fmla="*/ 2795875 w 5102726"/>
              <a:gd name="connsiteY2" fmla="*/ 316443 h 6685895"/>
              <a:gd name="connsiteX3" fmla="*/ 5102726 w 5102726"/>
              <a:gd name="connsiteY3" fmla="*/ 5370253 h 6685895"/>
              <a:gd name="connsiteX4" fmla="*/ 0 w 5102726"/>
              <a:gd name="connsiteY4" fmla="*/ 6685895 h 6685895"/>
              <a:gd name="connsiteX0" fmla="*/ 0 w 5102726"/>
              <a:gd name="connsiteY0" fmla="*/ 6685895 h 6685895"/>
              <a:gd name="connsiteX1" fmla="*/ 1460790 w 5102726"/>
              <a:gd name="connsiteY1" fmla="*/ 0 h 6685895"/>
              <a:gd name="connsiteX2" fmla="*/ 2795875 w 5102726"/>
              <a:gd name="connsiteY2" fmla="*/ 316443 h 6685895"/>
              <a:gd name="connsiteX3" fmla="*/ 5102726 w 5102726"/>
              <a:gd name="connsiteY3" fmla="*/ 5370253 h 6685895"/>
              <a:gd name="connsiteX4" fmla="*/ 0 w 5102726"/>
              <a:gd name="connsiteY4" fmla="*/ 6685895 h 6685895"/>
              <a:gd name="connsiteX0" fmla="*/ 0 w 5102726"/>
              <a:gd name="connsiteY0" fmla="*/ 6671177 h 6671177"/>
              <a:gd name="connsiteX1" fmla="*/ 1524875 w 5102726"/>
              <a:gd name="connsiteY1" fmla="*/ 0 h 6671177"/>
              <a:gd name="connsiteX2" fmla="*/ 2795875 w 5102726"/>
              <a:gd name="connsiteY2" fmla="*/ 301725 h 6671177"/>
              <a:gd name="connsiteX3" fmla="*/ 5102726 w 5102726"/>
              <a:gd name="connsiteY3" fmla="*/ 5355535 h 6671177"/>
              <a:gd name="connsiteX4" fmla="*/ 0 w 5102726"/>
              <a:gd name="connsiteY4" fmla="*/ 6671177 h 6671177"/>
              <a:gd name="connsiteX0" fmla="*/ 0 w 5102726"/>
              <a:gd name="connsiteY0" fmla="*/ 6671177 h 6671177"/>
              <a:gd name="connsiteX1" fmla="*/ 1524875 w 5102726"/>
              <a:gd name="connsiteY1" fmla="*/ 0 h 6671177"/>
              <a:gd name="connsiteX2" fmla="*/ 2795875 w 5102726"/>
              <a:gd name="connsiteY2" fmla="*/ 301725 h 6671177"/>
              <a:gd name="connsiteX3" fmla="*/ 5102726 w 5102726"/>
              <a:gd name="connsiteY3" fmla="*/ 5355535 h 6671177"/>
              <a:gd name="connsiteX4" fmla="*/ 0 w 5102726"/>
              <a:gd name="connsiteY4" fmla="*/ 6671177 h 6671177"/>
              <a:gd name="connsiteX0" fmla="*/ 0 w 5102726"/>
              <a:gd name="connsiteY0" fmla="*/ 6671177 h 6671177"/>
              <a:gd name="connsiteX1" fmla="*/ 1524875 w 5102726"/>
              <a:gd name="connsiteY1" fmla="*/ 0 h 6671177"/>
              <a:gd name="connsiteX2" fmla="*/ 2795875 w 5102726"/>
              <a:gd name="connsiteY2" fmla="*/ 301725 h 6671177"/>
              <a:gd name="connsiteX3" fmla="*/ 5102726 w 5102726"/>
              <a:gd name="connsiteY3" fmla="*/ 5355535 h 6671177"/>
              <a:gd name="connsiteX4" fmla="*/ 1851778 w 5102726"/>
              <a:gd name="connsiteY4" fmla="*/ 6179462 h 6671177"/>
              <a:gd name="connsiteX5" fmla="*/ 0 w 5102726"/>
              <a:gd name="connsiteY5" fmla="*/ 6671177 h 6671177"/>
              <a:gd name="connsiteX0" fmla="*/ 0 w 5102726"/>
              <a:gd name="connsiteY0" fmla="*/ 6671177 h 7101064"/>
              <a:gd name="connsiteX1" fmla="*/ 1524875 w 5102726"/>
              <a:gd name="connsiteY1" fmla="*/ 0 h 7101064"/>
              <a:gd name="connsiteX2" fmla="*/ 2795875 w 5102726"/>
              <a:gd name="connsiteY2" fmla="*/ 301725 h 7101064"/>
              <a:gd name="connsiteX3" fmla="*/ 5102726 w 5102726"/>
              <a:gd name="connsiteY3" fmla="*/ 5355535 h 7101064"/>
              <a:gd name="connsiteX4" fmla="*/ 2044995 w 5102726"/>
              <a:gd name="connsiteY4" fmla="*/ 7101064 h 7101064"/>
              <a:gd name="connsiteX5" fmla="*/ 0 w 5102726"/>
              <a:gd name="connsiteY5" fmla="*/ 6671177 h 7101064"/>
              <a:gd name="connsiteX0" fmla="*/ 0 w 5103472"/>
              <a:gd name="connsiteY0" fmla="*/ 6632446 h 7101064"/>
              <a:gd name="connsiteX1" fmla="*/ 1525621 w 5103472"/>
              <a:gd name="connsiteY1" fmla="*/ 0 h 7101064"/>
              <a:gd name="connsiteX2" fmla="*/ 2796621 w 5103472"/>
              <a:gd name="connsiteY2" fmla="*/ 301725 h 7101064"/>
              <a:gd name="connsiteX3" fmla="*/ 5103472 w 5103472"/>
              <a:gd name="connsiteY3" fmla="*/ 5355535 h 7101064"/>
              <a:gd name="connsiteX4" fmla="*/ 2045741 w 5103472"/>
              <a:gd name="connsiteY4" fmla="*/ 7101064 h 7101064"/>
              <a:gd name="connsiteX5" fmla="*/ 0 w 5103472"/>
              <a:gd name="connsiteY5" fmla="*/ 6632446 h 7101064"/>
              <a:gd name="connsiteX0" fmla="*/ 0 w 5103472"/>
              <a:gd name="connsiteY0" fmla="*/ 6632446 h 7101064"/>
              <a:gd name="connsiteX1" fmla="*/ 1525621 w 5103472"/>
              <a:gd name="connsiteY1" fmla="*/ 0 h 7101064"/>
              <a:gd name="connsiteX2" fmla="*/ 2796621 w 5103472"/>
              <a:gd name="connsiteY2" fmla="*/ 301725 h 7101064"/>
              <a:gd name="connsiteX3" fmla="*/ 5103472 w 5103472"/>
              <a:gd name="connsiteY3" fmla="*/ 5355535 h 7101064"/>
              <a:gd name="connsiteX4" fmla="*/ 2045741 w 5103472"/>
              <a:gd name="connsiteY4" fmla="*/ 7101064 h 7101064"/>
              <a:gd name="connsiteX5" fmla="*/ 0 w 5103472"/>
              <a:gd name="connsiteY5" fmla="*/ 6632446 h 7101064"/>
              <a:gd name="connsiteX0" fmla="*/ 0 w 3890822"/>
              <a:gd name="connsiteY0" fmla="*/ 6632446 h 7101064"/>
              <a:gd name="connsiteX1" fmla="*/ 1525621 w 3890822"/>
              <a:gd name="connsiteY1" fmla="*/ 0 h 7101064"/>
              <a:gd name="connsiteX2" fmla="*/ 2796621 w 3890822"/>
              <a:gd name="connsiteY2" fmla="*/ 301725 h 7101064"/>
              <a:gd name="connsiteX3" fmla="*/ 3890822 w 3890822"/>
              <a:gd name="connsiteY3" fmla="*/ 5096310 h 7101064"/>
              <a:gd name="connsiteX4" fmla="*/ 2045741 w 3890822"/>
              <a:gd name="connsiteY4" fmla="*/ 7101064 h 7101064"/>
              <a:gd name="connsiteX5" fmla="*/ 0 w 3890822"/>
              <a:gd name="connsiteY5" fmla="*/ 6632446 h 7101064"/>
              <a:gd name="connsiteX0" fmla="*/ 0 w 3890822"/>
              <a:gd name="connsiteY0" fmla="*/ 6632446 h 7170449"/>
              <a:gd name="connsiteX1" fmla="*/ 1525621 w 3890822"/>
              <a:gd name="connsiteY1" fmla="*/ 0 h 7170449"/>
              <a:gd name="connsiteX2" fmla="*/ 2796621 w 3890822"/>
              <a:gd name="connsiteY2" fmla="*/ 301725 h 7170449"/>
              <a:gd name="connsiteX3" fmla="*/ 3890822 w 3890822"/>
              <a:gd name="connsiteY3" fmla="*/ 5096310 h 7170449"/>
              <a:gd name="connsiteX4" fmla="*/ 2347854 w 3890822"/>
              <a:gd name="connsiteY4" fmla="*/ 7170449 h 7170449"/>
              <a:gd name="connsiteX5" fmla="*/ 0 w 3890822"/>
              <a:gd name="connsiteY5" fmla="*/ 6632446 h 7170449"/>
              <a:gd name="connsiteX0" fmla="*/ 0 w 3215462"/>
              <a:gd name="connsiteY0" fmla="*/ 6632446 h 7170449"/>
              <a:gd name="connsiteX1" fmla="*/ 1525621 w 3215462"/>
              <a:gd name="connsiteY1" fmla="*/ 0 h 7170449"/>
              <a:gd name="connsiteX2" fmla="*/ 2796621 w 3215462"/>
              <a:gd name="connsiteY2" fmla="*/ 301725 h 7170449"/>
              <a:gd name="connsiteX3" fmla="*/ 3215462 w 3215462"/>
              <a:gd name="connsiteY3" fmla="*/ 4931564 h 7170449"/>
              <a:gd name="connsiteX4" fmla="*/ 2347854 w 3215462"/>
              <a:gd name="connsiteY4" fmla="*/ 7170449 h 7170449"/>
              <a:gd name="connsiteX5" fmla="*/ 0 w 3215462"/>
              <a:gd name="connsiteY5" fmla="*/ 6632446 h 7170449"/>
              <a:gd name="connsiteX0" fmla="*/ 0 w 3297856"/>
              <a:gd name="connsiteY0" fmla="*/ 6632446 h 7170449"/>
              <a:gd name="connsiteX1" fmla="*/ 1525621 w 3297856"/>
              <a:gd name="connsiteY1" fmla="*/ 0 h 7170449"/>
              <a:gd name="connsiteX2" fmla="*/ 2796621 w 3297856"/>
              <a:gd name="connsiteY2" fmla="*/ 301725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7170449"/>
              <a:gd name="connsiteX1" fmla="*/ 1525621 w 3297856"/>
              <a:gd name="connsiteY1" fmla="*/ 0 h 7170449"/>
              <a:gd name="connsiteX2" fmla="*/ 2679710 w 3297856"/>
              <a:gd name="connsiteY2" fmla="*/ 265236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7170449"/>
              <a:gd name="connsiteX1" fmla="*/ 1525621 w 3297856"/>
              <a:gd name="connsiteY1" fmla="*/ 0 h 7170449"/>
              <a:gd name="connsiteX2" fmla="*/ 2505767 w 3297856"/>
              <a:gd name="connsiteY2" fmla="*/ 225288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7170449"/>
              <a:gd name="connsiteX1" fmla="*/ 1525621 w 3297856"/>
              <a:gd name="connsiteY1" fmla="*/ 0 h 7170449"/>
              <a:gd name="connsiteX2" fmla="*/ 2368444 w 3297856"/>
              <a:gd name="connsiteY2" fmla="*/ 193749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7170449"/>
              <a:gd name="connsiteX1" fmla="*/ 1525621 w 3297856"/>
              <a:gd name="connsiteY1" fmla="*/ 0 h 7170449"/>
              <a:gd name="connsiteX2" fmla="*/ 2471250 w 3297856"/>
              <a:gd name="connsiteY2" fmla="*/ 207720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10261105"/>
              <a:gd name="connsiteY0" fmla="*/ 6424726 h 6962729"/>
              <a:gd name="connsiteX1" fmla="*/ 10261105 w 10261105"/>
              <a:gd name="connsiteY1" fmla="*/ 1773850 h 6962729"/>
              <a:gd name="connsiteX2" fmla="*/ 2471250 w 10261105"/>
              <a:gd name="connsiteY2" fmla="*/ 0 h 6962729"/>
              <a:gd name="connsiteX3" fmla="*/ 3297856 w 10261105"/>
              <a:gd name="connsiteY3" fmla="*/ 4742769 h 6962729"/>
              <a:gd name="connsiteX4" fmla="*/ 2347854 w 10261105"/>
              <a:gd name="connsiteY4" fmla="*/ 6962729 h 6962729"/>
              <a:gd name="connsiteX5" fmla="*/ 0 w 10261105"/>
              <a:gd name="connsiteY5" fmla="*/ 6424726 h 6962729"/>
              <a:gd name="connsiteX0" fmla="*/ 0 w 7913251"/>
              <a:gd name="connsiteY0" fmla="*/ 6962729 h 6962729"/>
              <a:gd name="connsiteX1" fmla="*/ 7913251 w 7913251"/>
              <a:gd name="connsiteY1" fmla="*/ 1773850 h 6962729"/>
              <a:gd name="connsiteX2" fmla="*/ 123396 w 7913251"/>
              <a:gd name="connsiteY2" fmla="*/ 0 h 6962729"/>
              <a:gd name="connsiteX3" fmla="*/ 950002 w 7913251"/>
              <a:gd name="connsiteY3" fmla="*/ 4742769 h 6962729"/>
              <a:gd name="connsiteX4" fmla="*/ 0 w 7913251"/>
              <a:gd name="connsiteY4" fmla="*/ 6962729 h 6962729"/>
              <a:gd name="connsiteX0" fmla="*/ 7198447 w 7789855"/>
              <a:gd name="connsiteY0" fmla="*/ 4300981 h 4742769"/>
              <a:gd name="connsiteX1" fmla="*/ 7789855 w 7789855"/>
              <a:gd name="connsiteY1" fmla="*/ 1773850 h 4742769"/>
              <a:gd name="connsiteX2" fmla="*/ 0 w 7789855"/>
              <a:gd name="connsiteY2" fmla="*/ 0 h 4742769"/>
              <a:gd name="connsiteX3" fmla="*/ 826606 w 7789855"/>
              <a:gd name="connsiteY3" fmla="*/ 4742769 h 4742769"/>
              <a:gd name="connsiteX4" fmla="*/ 7198447 w 7789855"/>
              <a:gd name="connsiteY4" fmla="*/ 4300981 h 4742769"/>
              <a:gd name="connsiteX0" fmla="*/ 7639316 w 7789855"/>
              <a:gd name="connsiteY0" fmla="*/ 4476268 h 4742769"/>
              <a:gd name="connsiteX1" fmla="*/ 7789855 w 7789855"/>
              <a:gd name="connsiteY1" fmla="*/ 1773850 h 4742769"/>
              <a:gd name="connsiteX2" fmla="*/ 0 w 7789855"/>
              <a:gd name="connsiteY2" fmla="*/ 0 h 4742769"/>
              <a:gd name="connsiteX3" fmla="*/ 826606 w 7789855"/>
              <a:gd name="connsiteY3" fmla="*/ 4742769 h 4742769"/>
              <a:gd name="connsiteX4" fmla="*/ 7639316 w 7789855"/>
              <a:gd name="connsiteY4" fmla="*/ 4476268 h 4742769"/>
              <a:gd name="connsiteX0" fmla="*/ 7244365 w 7789855"/>
              <a:gd name="connsiteY0" fmla="*/ 4262170 h 4742769"/>
              <a:gd name="connsiteX1" fmla="*/ 7789855 w 7789855"/>
              <a:gd name="connsiteY1" fmla="*/ 1773850 h 4742769"/>
              <a:gd name="connsiteX2" fmla="*/ 0 w 7789855"/>
              <a:gd name="connsiteY2" fmla="*/ 0 h 4742769"/>
              <a:gd name="connsiteX3" fmla="*/ 826606 w 7789855"/>
              <a:gd name="connsiteY3" fmla="*/ 4742769 h 4742769"/>
              <a:gd name="connsiteX4" fmla="*/ 7244365 w 7789855"/>
              <a:gd name="connsiteY4" fmla="*/ 4262170 h 4742769"/>
              <a:gd name="connsiteX0" fmla="*/ 7244365 w 7789855"/>
              <a:gd name="connsiteY0" fmla="*/ 4262170 h 4730482"/>
              <a:gd name="connsiteX1" fmla="*/ 7789855 w 7789855"/>
              <a:gd name="connsiteY1" fmla="*/ 1773850 h 4730482"/>
              <a:gd name="connsiteX2" fmla="*/ 0 w 7789855"/>
              <a:gd name="connsiteY2" fmla="*/ 0 h 4730482"/>
              <a:gd name="connsiteX3" fmla="*/ 757426 w 7789855"/>
              <a:gd name="connsiteY3" fmla="*/ 4730482 h 4730482"/>
              <a:gd name="connsiteX4" fmla="*/ 7244365 w 7789855"/>
              <a:gd name="connsiteY4" fmla="*/ 4262170 h 4730482"/>
              <a:gd name="connsiteX0" fmla="*/ 7311411 w 7856901"/>
              <a:gd name="connsiteY0" fmla="*/ 4257982 h 4726294"/>
              <a:gd name="connsiteX1" fmla="*/ 7856901 w 7856901"/>
              <a:gd name="connsiteY1" fmla="*/ 1769662 h 4726294"/>
              <a:gd name="connsiteX2" fmla="*/ 0 w 7856901"/>
              <a:gd name="connsiteY2" fmla="*/ 0 h 4726294"/>
              <a:gd name="connsiteX3" fmla="*/ 824472 w 7856901"/>
              <a:gd name="connsiteY3" fmla="*/ 4726294 h 4726294"/>
              <a:gd name="connsiteX4" fmla="*/ 7311411 w 7856901"/>
              <a:gd name="connsiteY4" fmla="*/ 4257982 h 4726294"/>
              <a:gd name="connsiteX0" fmla="*/ 7311411 w 7856901"/>
              <a:gd name="connsiteY0" fmla="*/ 4257982 h 4656337"/>
              <a:gd name="connsiteX1" fmla="*/ 7856901 w 7856901"/>
              <a:gd name="connsiteY1" fmla="*/ 1769662 h 4656337"/>
              <a:gd name="connsiteX2" fmla="*/ 0 w 7856901"/>
              <a:gd name="connsiteY2" fmla="*/ 0 h 4656337"/>
              <a:gd name="connsiteX3" fmla="*/ 850323 w 7856901"/>
              <a:gd name="connsiteY3" fmla="*/ 4656337 h 4656337"/>
              <a:gd name="connsiteX4" fmla="*/ 7311411 w 7856901"/>
              <a:gd name="connsiteY4" fmla="*/ 4257982 h 4656337"/>
              <a:gd name="connsiteX0" fmla="*/ 7311411 w 7856901"/>
              <a:gd name="connsiteY0" fmla="*/ 4257982 h 4727278"/>
              <a:gd name="connsiteX1" fmla="*/ 7856901 w 7856901"/>
              <a:gd name="connsiteY1" fmla="*/ 1769662 h 4727278"/>
              <a:gd name="connsiteX2" fmla="*/ 0 w 7856901"/>
              <a:gd name="connsiteY2" fmla="*/ 0 h 4727278"/>
              <a:gd name="connsiteX3" fmla="*/ 743476 w 7856901"/>
              <a:gd name="connsiteY3" fmla="*/ 4727278 h 4727278"/>
              <a:gd name="connsiteX4" fmla="*/ 7311411 w 7856901"/>
              <a:gd name="connsiteY4" fmla="*/ 4257982 h 4727278"/>
              <a:gd name="connsiteX0" fmla="*/ 7233893 w 7856901"/>
              <a:gd name="connsiteY0" fmla="*/ 5776419 h 5776419"/>
              <a:gd name="connsiteX1" fmla="*/ 7856901 w 7856901"/>
              <a:gd name="connsiteY1" fmla="*/ 1769662 h 5776419"/>
              <a:gd name="connsiteX2" fmla="*/ 0 w 7856901"/>
              <a:gd name="connsiteY2" fmla="*/ 0 h 5776419"/>
              <a:gd name="connsiteX3" fmla="*/ 743476 w 7856901"/>
              <a:gd name="connsiteY3" fmla="*/ 4727278 h 5776419"/>
              <a:gd name="connsiteX4" fmla="*/ 7233893 w 7856901"/>
              <a:gd name="connsiteY4" fmla="*/ 5776419 h 5776419"/>
              <a:gd name="connsiteX0" fmla="*/ 7233893 w 7856901"/>
              <a:gd name="connsiteY0" fmla="*/ 5776419 h 5776419"/>
              <a:gd name="connsiteX1" fmla="*/ 7228599 w 7856901"/>
              <a:gd name="connsiteY1" fmla="*/ 5748637 h 5776419"/>
              <a:gd name="connsiteX2" fmla="*/ 7856901 w 7856901"/>
              <a:gd name="connsiteY2" fmla="*/ 1769662 h 5776419"/>
              <a:gd name="connsiteX3" fmla="*/ 0 w 7856901"/>
              <a:gd name="connsiteY3" fmla="*/ 0 h 5776419"/>
              <a:gd name="connsiteX4" fmla="*/ 743476 w 7856901"/>
              <a:gd name="connsiteY4" fmla="*/ 4727278 h 5776419"/>
              <a:gd name="connsiteX5" fmla="*/ 7233893 w 7856901"/>
              <a:gd name="connsiteY5" fmla="*/ 5776419 h 5776419"/>
              <a:gd name="connsiteX0" fmla="*/ 7233893 w 8030685"/>
              <a:gd name="connsiteY0" fmla="*/ 5776419 h 5776419"/>
              <a:gd name="connsiteX1" fmla="*/ 7228599 w 8030685"/>
              <a:gd name="connsiteY1" fmla="*/ 5748637 h 5776419"/>
              <a:gd name="connsiteX2" fmla="*/ 8030685 w 8030685"/>
              <a:gd name="connsiteY2" fmla="*/ 2412022 h 5776419"/>
              <a:gd name="connsiteX3" fmla="*/ 0 w 8030685"/>
              <a:gd name="connsiteY3" fmla="*/ 0 h 5776419"/>
              <a:gd name="connsiteX4" fmla="*/ 743476 w 8030685"/>
              <a:gd name="connsiteY4" fmla="*/ 4727278 h 5776419"/>
              <a:gd name="connsiteX5" fmla="*/ 7233893 w 8030685"/>
              <a:gd name="connsiteY5" fmla="*/ 5776419 h 5776419"/>
              <a:gd name="connsiteX0" fmla="*/ 6490417 w 7287209"/>
              <a:gd name="connsiteY0" fmla="*/ 4815431 h 4815431"/>
              <a:gd name="connsiteX1" fmla="*/ 6485123 w 7287209"/>
              <a:gd name="connsiteY1" fmla="*/ 4787649 h 4815431"/>
              <a:gd name="connsiteX2" fmla="*/ 7287209 w 7287209"/>
              <a:gd name="connsiteY2" fmla="*/ 1451034 h 4815431"/>
              <a:gd name="connsiteX3" fmla="*/ 511632 w 7287209"/>
              <a:gd name="connsiteY3" fmla="*/ 0 h 4815431"/>
              <a:gd name="connsiteX4" fmla="*/ 0 w 7287209"/>
              <a:gd name="connsiteY4" fmla="*/ 3766290 h 4815431"/>
              <a:gd name="connsiteX5" fmla="*/ 6490417 w 7287209"/>
              <a:gd name="connsiteY5" fmla="*/ 4815431 h 4815431"/>
              <a:gd name="connsiteX0" fmla="*/ 7063076 w 7859868"/>
              <a:gd name="connsiteY0" fmla="*/ 5164864 h 5164864"/>
              <a:gd name="connsiteX1" fmla="*/ 7057782 w 7859868"/>
              <a:gd name="connsiteY1" fmla="*/ 5137082 h 5164864"/>
              <a:gd name="connsiteX2" fmla="*/ 7859868 w 7859868"/>
              <a:gd name="connsiteY2" fmla="*/ 1800467 h 5164864"/>
              <a:gd name="connsiteX3" fmla="*/ 0 w 7859868"/>
              <a:gd name="connsiteY3" fmla="*/ 0 h 5164864"/>
              <a:gd name="connsiteX4" fmla="*/ 572659 w 7859868"/>
              <a:gd name="connsiteY4" fmla="*/ 4115723 h 5164864"/>
              <a:gd name="connsiteX5" fmla="*/ 7063076 w 7859868"/>
              <a:gd name="connsiteY5" fmla="*/ 5164864 h 5164864"/>
              <a:gd name="connsiteX0" fmla="*/ 572659 w 7859868"/>
              <a:gd name="connsiteY0" fmla="*/ 4115723 h 5137082"/>
              <a:gd name="connsiteX1" fmla="*/ 7057782 w 7859868"/>
              <a:gd name="connsiteY1" fmla="*/ 5137082 h 5137082"/>
              <a:gd name="connsiteX2" fmla="*/ 7859868 w 7859868"/>
              <a:gd name="connsiteY2" fmla="*/ 1800467 h 5137082"/>
              <a:gd name="connsiteX3" fmla="*/ 0 w 7859868"/>
              <a:gd name="connsiteY3" fmla="*/ 0 h 5137082"/>
              <a:gd name="connsiteX4" fmla="*/ 572659 w 7859868"/>
              <a:gd name="connsiteY4" fmla="*/ 4115723 h 5137082"/>
              <a:gd name="connsiteX0" fmla="*/ 572659 w 7859868"/>
              <a:gd name="connsiteY0" fmla="*/ 4115723 h 5262489"/>
              <a:gd name="connsiteX1" fmla="*/ 7079189 w 7859868"/>
              <a:gd name="connsiteY1" fmla="*/ 5262489 h 5262489"/>
              <a:gd name="connsiteX2" fmla="*/ 7859868 w 7859868"/>
              <a:gd name="connsiteY2" fmla="*/ 1800467 h 5262489"/>
              <a:gd name="connsiteX3" fmla="*/ 0 w 7859868"/>
              <a:gd name="connsiteY3" fmla="*/ 0 h 5262489"/>
              <a:gd name="connsiteX4" fmla="*/ 572659 w 7859868"/>
              <a:gd name="connsiteY4" fmla="*/ 4115723 h 5262489"/>
              <a:gd name="connsiteX0" fmla="*/ 572659 w 7859868"/>
              <a:gd name="connsiteY0" fmla="*/ 4115723 h 6061485"/>
              <a:gd name="connsiteX1" fmla="*/ 6885737 w 7859868"/>
              <a:gd name="connsiteY1" fmla="*/ 6061485 h 6061485"/>
              <a:gd name="connsiteX2" fmla="*/ 7859868 w 7859868"/>
              <a:gd name="connsiteY2" fmla="*/ 1800467 h 6061485"/>
              <a:gd name="connsiteX3" fmla="*/ 0 w 7859868"/>
              <a:gd name="connsiteY3" fmla="*/ 0 h 6061485"/>
              <a:gd name="connsiteX4" fmla="*/ 572659 w 7859868"/>
              <a:gd name="connsiteY4" fmla="*/ 4115723 h 6061485"/>
              <a:gd name="connsiteX0" fmla="*/ 572659 w 7859868"/>
              <a:gd name="connsiteY0" fmla="*/ 4115723 h 6374046"/>
              <a:gd name="connsiteX1" fmla="*/ 6803949 w 7859868"/>
              <a:gd name="connsiteY1" fmla="*/ 6374046 h 6374046"/>
              <a:gd name="connsiteX2" fmla="*/ 7859868 w 7859868"/>
              <a:gd name="connsiteY2" fmla="*/ 1800467 h 6374046"/>
              <a:gd name="connsiteX3" fmla="*/ 0 w 7859868"/>
              <a:gd name="connsiteY3" fmla="*/ 0 h 6374046"/>
              <a:gd name="connsiteX4" fmla="*/ 572659 w 7859868"/>
              <a:gd name="connsiteY4" fmla="*/ 4115723 h 6374046"/>
              <a:gd name="connsiteX0" fmla="*/ 572659 w 7859868"/>
              <a:gd name="connsiteY0" fmla="*/ 4115723 h 6412801"/>
              <a:gd name="connsiteX1" fmla="*/ 6795053 w 7859868"/>
              <a:gd name="connsiteY1" fmla="*/ 6412801 h 6412801"/>
              <a:gd name="connsiteX2" fmla="*/ 7859868 w 7859868"/>
              <a:gd name="connsiteY2" fmla="*/ 1800467 h 6412801"/>
              <a:gd name="connsiteX3" fmla="*/ 0 w 7859868"/>
              <a:gd name="connsiteY3" fmla="*/ 0 h 6412801"/>
              <a:gd name="connsiteX4" fmla="*/ 572659 w 7859868"/>
              <a:gd name="connsiteY4" fmla="*/ 4115723 h 6412801"/>
              <a:gd name="connsiteX0" fmla="*/ 705894 w 7993103"/>
              <a:gd name="connsiteY0" fmla="*/ 4506158 h 6803236"/>
              <a:gd name="connsiteX1" fmla="*/ 6928288 w 7993103"/>
              <a:gd name="connsiteY1" fmla="*/ 6803236 h 6803236"/>
              <a:gd name="connsiteX2" fmla="*/ 7993103 w 7993103"/>
              <a:gd name="connsiteY2" fmla="*/ 2190902 h 6803236"/>
              <a:gd name="connsiteX3" fmla="*/ 0 w 7993103"/>
              <a:gd name="connsiteY3" fmla="*/ 0 h 6803236"/>
              <a:gd name="connsiteX4" fmla="*/ 705894 w 7993103"/>
              <a:gd name="connsiteY4" fmla="*/ 4506158 h 6803236"/>
              <a:gd name="connsiteX0" fmla="*/ 705894 w 7808668"/>
              <a:gd name="connsiteY0" fmla="*/ 4506158 h 6803236"/>
              <a:gd name="connsiteX1" fmla="*/ 6928288 w 7808668"/>
              <a:gd name="connsiteY1" fmla="*/ 6803236 h 6803236"/>
              <a:gd name="connsiteX2" fmla="*/ 7808668 w 7808668"/>
              <a:gd name="connsiteY2" fmla="*/ 2545745 h 6803236"/>
              <a:gd name="connsiteX3" fmla="*/ 0 w 7808668"/>
              <a:gd name="connsiteY3" fmla="*/ 0 h 6803236"/>
              <a:gd name="connsiteX4" fmla="*/ 705894 w 7808668"/>
              <a:gd name="connsiteY4" fmla="*/ 4506158 h 6803236"/>
              <a:gd name="connsiteX0" fmla="*/ 705894 w 7876150"/>
              <a:gd name="connsiteY0" fmla="*/ 4506158 h 6803236"/>
              <a:gd name="connsiteX1" fmla="*/ 6928288 w 7876150"/>
              <a:gd name="connsiteY1" fmla="*/ 6803236 h 6803236"/>
              <a:gd name="connsiteX2" fmla="*/ 7876150 w 7876150"/>
              <a:gd name="connsiteY2" fmla="*/ 2422447 h 6803236"/>
              <a:gd name="connsiteX3" fmla="*/ 0 w 7876150"/>
              <a:gd name="connsiteY3" fmla="*/ 0 h 6803236"/>
              <a:gd name="connsiteX4" fmla="*/ 705894 w 7876150"/>
              <a:gd name="connsiteY4" fmla="*/ 4506158 h 6803236"/>
              <a:gd name="connsiteX0" fmla="*/ 705894 w 7876150"/>
              <a:gd name="connsiteY0" fmla="*/ 4506158 h 6655622"/>
              <a:gd name="connsiteX1" fmla="*/ 7184982 w 7876150"/>
              <a:gd name="connsiteY1" fmla="*/ 6655622 h 6655622"/>
              <a:gd name="connsiteX2" fmla="*/ 7876150 w 7876150"/>
              <a:gd name="connsiteY2" fmla="*/ 2422447 h 6655622"/>
              <a:gd name="connsiteX3" fmla="*/ 0 w 7876150"/>
              <a:gd name="connsiteY3" fmla="*/ 0 h 6655622"/>
              <a:gd name="connsiteX4" fmla="*/ 705894 w 7876150"/>
              <a:gd name="connsiteY4" fmla="*/ 4506158 h 6655622"/>
              <a:gd name="connsiteX0" fmla="*/ 833341 w 7876150"/>
              <a:gd name="connsiteY0" fmla="*/ 1974377 h 6655622"/>
              <a:gd name="connsiteX1" fmla="*/ 7184982 w 7876150"/>
              <a:gd name="connsiteY1" fmla="*/ 6655622 h 6655622"/>
              <a:gd name="connsiteX2" fmla="*/ 7876150 w 7876150"/>
              <a:gd name="connsiteY2" fmla="*/ 2422447 h 6655622"/>
              <a:gd name="connsiteX3" fmla="*/ 0 w 7876150"/>
              <a:gd name="connsiteY3" fmla="*/ 0 h 6655622"/>
              <a:gd name="connsiteX4" fmla="*/ 833341 w 7876150"/>
              <a:gd name="connsiteY4" fmla="*/ 1974377 h 6655622"/>
              <a:gd name="connsiteX0" fmla="*/ 833341 w 7876150"/>
              <a:gd name="connsiteY0" fmla="*/ 1974377 h 5170848"/>
              <a:gd name="connsiteX1" fmla="*/ 7440574 w 7876150"/>
              <a:gd name="connsiteY1" fmla="*/ 5170848 h 5170848"/>
              <a:gd name="connsiteX2" fmla="*/ 7876150 w 7876150"/>
              <a:gd name="connsiteY2" fmla="*/ 2422447 h 5170848"/>
              <a:gd name="connsiteX3" fmla="*/ 0 w 7876150"/>
              <a:gd name="connsiteY3" fmla="*/ 0 h 5170848"/>
              <a:gd name="connsiteX4" fmla="*/ 833341 w 7876150"/>
              <a:gd name="connsiteY4" fmla="*/ 1974377 h 5170848"/>
              <a:gd name="connsiteX0" fmla="*/ 816343 w 7876150"/>
              <a:gd name="connsiteY0" fmla="*/ 2010142 h 5170848"/>
              <a:gd name="connsiteX1" fmla="*/ 7440574 w 7876150"/>
              <a:gd name="connsiteY1" fmla="*/ 5170848 h 5170848"/>
              <a:gd name="connsiteX2" fmla="*/ 7876150 w 7876150"/>
              <a:gd name="connsiteY2" fmla="*/ 2422447 h 5170848"/>
              <a:gd name="connsiteX3" fmla="*/ 0 w 7876150"/>
              <a:gd name="connsiteY3" fmla="*/ 0 h 5170848"/>
              <a:gd name="connsiteX4" fmla="*/ 816343 w 7876150"/>
              <a:gd name="connsiteY4" fmla="*/ 2010142 h 51708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76150" h="5170848">
                <a:moveTo>
                  <a:pt x="816343" y="2010142"/>
                </a:moveTo>
                <a:lnTo>
                  <a:pt x="7440574" y="5170848"/>
                </a:lnTo>
                <a:lnTo>
                  <a:pt x="7876150" y="2422447"/>
                </a:lnTo>
                <a:lnTo>
                  <a:pt x="0" y="0"/>
                </a:lnTo>
                <a:lnTo>
                  <a:pt x="816343" y="2010142"/>
                </a:lnTo>
                <a:close/>
              </a:path>
            </a:pathLst>
          </a:custGeom>
          <a:gradFill flip="none" rotWithShape="1">
            <a:gsLst>
              <a:gs pos="0">
                <a:srgbClr val="201747"/>
              </a:gs>
              <a:gs pos="100000">
                <a:srgbClr val="641D76"/>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8" name="Picture 7" descr="INT_lds_rgb_wht_rev.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536906" y="-82159"/>
            <a:ext cx="2420785" cy="1090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hasCustomPrompt="1"/>
          </p:nvPr>
        </p:nvSpPr>
        <p:spPr>
          <a:xfrm>
            <a:off x="2290193" y="2567596"/>
            <a:ext cx="6675120" cy="1143000"/>
          </a:xfrm>
          <a:prstGeom prst="rect">
            <a:avLst/>
          </a:prstGeom>
        </p:spPr>
        <p:txBody>
          <a:bodyPr lIns="0" anchor="b" anchorCtr="0">
            <a:normAutofit/>
          </a:bodyPr>
          <a:lstStyle>
            <a:lvl1pPr>
              <a:defRPr sz="3600">
                <a:solidFill>
                  <a:schemeClr val="tx2"/>
                </a:solidFill>
                <a:latin typeface="+mj-lt"/>
              </a:defRPr>
            </a:lvl1pPr>
          </a:lstStyle>
          <a:p>
            <a:r>
              <a:rPr lang="en-US" dirty="0"/>
              <a:t>Section Break</a:t>
            </a:r>
          </a:p>
        </p:txBody>
      </p:sp>
      <p:sp>
        <p:nvSpPr>
          <p:cNvPr id="4" name="Text Placeholder 3"/>
          <p:cNvSpPr>
            <a:spLocks noGrp="1"/>
          </p:cNvSpPr>
          <p:nvPr>
            <p:ph type="body" sz="quarter" idx="10"/>
          </p:nvPr>
        </p:nvSpPr>
        <p:spPr>
          <a:xfrm>
            <a:off x="2290192" y="3763985"/>
            <a:ext cx="6675120" cy="536348"/>
          </a:xfrm>
          <a:prstGeom prst="rect">
            <a:avLst/>
          </a:prstGeom>
        </p:spPr>
        <p:txBody>
          <a:bodyPr lIns="0" rIns="0"/>
          <a:lstStyle>
            <a:lvl1pPr marL="0" indent="0">
              <a:buNone/>
              <a:defRPr sz="1400" b="1" cap="all">
                <a:solidFill>
                  <a:schemeClr val="accent1"/>
                </a:solidFill>
                <a:latin typeface="+mj-lt"/>
              </a:defRPr>
            </a:lvl1pPr>
          </a:lstStyle>
          <a:p>
            <a:pPr lvl="0"/>
            <a:r>
              <a:rPr lang="en-US"/>
              <a:t>Click to edit Master text styles</a:t>
            </a:r>
          </a:p>
        </p:txBody>
      </p:sp>
      <p:sp>
        <p:nvSpPr>
          <p:cNvPr id="5" name="Trapezoid 11"/>
          <p:cNvSpPr/>
          <p:nvPr/>
        </p:nvSpPr>
        <p:spPr>
          <a:xfrm rot="20824102">
            <a:off x="-638038" y="-226222"/>
            <a:ext cx="3549651" cy="4823270"/>
          </a:xfrm>
          <a:custGeom>
            <a:avLst/>
            <a:gdLst>
              <a:gd name="connsiteX0" fmla="*/ 0 w 2108426"/>
              <a:gd name="connsiteY0" fmla="*/ 2149145 h 2149145"/>
              <a:gd name="connsiteX1" fmla="*/ 0 w 2108426"/>
              <a:gd name="connsiteY1" fmla="*/ 0 h 2149145"/>
              <a:gd name="connsiteX2" fmla="*/ 2108426 w 2108426"/>
              <a:gd name="connsiteY2" fmla="*/ 0 h 2149145"/>
              <a:gd name="connsiteX3" fmla="*/ 2108426 w 2108426"/>
              <a:gd name="connsiteY3" fmla="*/ 2149145 h 2149145"/>
              <a:gd name="connsiteX4" fmla="*/ 0 w 2108426"/>
              <a:gd name="connsiteY4" fmla="*/ 2149145 h 2149145"/>
              <a:gd name="connsiteX0" fmla="*/ 0 w 5418892"/>
              <a:gd name="connsiteY0" fmla="*/ 2157611 h 2157611"/>
              <a:gd name="connsiteX1" fmla="*/ 0 w 5418892"/>
              <a:gd name="connsiteY1" fmla="*/ 8466 h 2157611"/>
              <a:gd name="connsiteX2" fmla="*/ 5418892 w 5418892"/>
              <a:gd name="connsiteY2" fmla="*/ 0 h 2157611"/>
              <a:gd name="connsiteX3" fmla="*/ 2108426 w 5418892"/>
              <a:gd name="connsiteY3" fmla="*/ 2157611 h 2157611"/>
              <a:gd name="connsiteX4" fmla="*/ 0 w 5418892"/>
              <a:gd name="connsiteY4" fmla="*/ 2157611 h 2157611"/>
              <a:gd name="connsiteX0" fmla="*/ 0 w 5418892"/>
              <a:gd name="connsiteY0" fmla="*/ 2157611 h 2538611"/>
              <a:gd name="connsiteX1" fmla="*/ 0 w 5418892"/>
              <a:gd name="connsiteY1" fmla="*/ 8466 h 2538611"/>
              <a:gd name="connsiteX2" fmla="*/ 5418892 w 5418892"/>
              <a:gd name="connsiteY2" fmla="*/ 0 h 2538611"/>
              <a:gd name="connsiteX3" fmla="*/ 3657826 w 5418892"/>
              <a:gd name="connsiteY3" fmla="*/ 2538611 h 2538611"/>
              <a:gd name="connsiteX4" fmla="*/ 0 w 5418892"/>
              <a:gd name="connsiteY4" fmla="*/ 2157611 h 2538611"/>
              <a:gd name="connsiteX0" fmla="*/ 0 w 5427359"/>
              <a:gd name="connsiteY0" fmla="*/ 4020277 h 4020277"/>
              <a:gd name="connsiteX1" fmla="*/ 8467 w 5427359"/>
              <a:gd name="connsiteY1" fmla="*/ 8466 h 4020277"/>
              <a:gd name="connsiteX2" fmla="*/ 5427359 w 5427359"/>
              <a:gd name="connsiteY2" fmla="*/ 0 h 4020277"/>
              <a:gd name="connsiteX3" fmla="*/ 3666293 w 5427359"/>
              <a:gd name="connsiteY3" fmla="*/ 2538611 h 4020277"/>
              <a:gd name="connsiteX4" fmla="*/ 0 w 5427359"/>
              <a:gd name="connsiteY4" fmla="*/ 4020277 h 4020277"/>
              <a:gd name="connsiteX0" fmla="*/ 408120 w 5835479"/>
              <a:gd name="connsiteY0" fmla="*/ 7654949 h 7654949"/>
              <a:gd name="connsiteX1" fmla="*/ 14 w 5835479"/>
              <a:gd name="connsiteY1" fmla="*/ 0 h 7654949"/>
              <a:gd name="connsiteX2" fmla="*/ 5835479 w 5835479"/>
              <a:gd name="connsiteY2" fmla="*/ 3634672 h 7654949"/>
              <a:gd name="connsiteX3" fmla="*/ 4074413 w 5835479"/>
              <a:gd name="connsiteY3" fmla="*/ 6173283 h 7654949"/>
              <a:gd name="connsiteX4" fmla="*/ 408120 w 5835479"/>
              <a:gd name="connsiteY4" fmla="*/ 7654949 h 7654949"/>
              <a:gd name="connsiteX0" fmla="*/ 408120 w 4074413"/>
              <a:gd name="connsiteY0" fmla="*/ 7654949 h 7654949"/>
              <a:gd name="connsiteX1" fmla="*/ 14 w 4074413"/>
              <a:gd name="connsiteY1" fmla="*/ 0 h 7654949"/>
              <a:gd name="connsiteX2" fmla="*/ 1014678 w 4074413"/>
              <a:gd name="connsiteY2" fmla="*/ 242853 h 7654949"/>
              <a:gd name="connsiteX3" fmla="*/ 4074413 w 4074413"/>
              <a:gd name="connsiteY3" fmla="*/ 6173283 h 7654949"/>
              <a:gd name="connsiteX4" fmla="*/ 408120 w 4074413"/>
              <a:gd name="connsiteY4" fmla="*/ 7654949 h 7654949"/>
              <a:gd name="connsiteX0" fmla="*/ 408120 w 3321529"/>
              <a:gd name="connsiteY0" fmla="*/ 7654949 h 7654949"/>
              <a:gd name="connsiteX1" fmla="*/ 14 w 3321529"/>
              <a:gd name="connsiteY1" fmla="*/ 0 h 7654949"/>
              <a:gd name="connsiteX2" fmla="*/ 1014678 w 3321529"/>
              <a:gd name="connsiteY2" fmla="*/ 242853 h 7654949"/>
              <a:gd name="connsiteX3" fmla="*/ 3321529 w 3321529"/>
              <a:gd name="connsiteY3" fmla="*/ 5296663 h 7654949"/>
              <a:gd name="connsiteX4" fmla="*/ 408120 w 3321529"/>
              <a:gd name="connsiteY4" fmla="*/ 7654949 h 7654949"/>
              <a:gd name="connsiteX0" fmla="*/ 0 w 5102726"/>
              <a:gd name="connsiteY0" fmla="*/ 6612305 h 6612305"/>
              <a:gd name="connsiteX1" fmla="*/ 1781211 w 5102726"/>
              <a:gd name="connsiteY1" fmla="*/ 0 h 6612305"/>
              <a:gd name="connsiteX2" fmla="*/ 2795875 w 5102726"/>
              <a:gd name="connsiteY2" fmla="*/ 242853 h 6612305"/>
              <a:gd name="connsiteX3" fmla="*/ 5102726 w 5102726"/>
              <a:gd name="connsiteY3" fmla="*/ 5296663 h 6612305"/>
              <a:gd name="connsiteX4" fmla="*/ 0 w 5102726"/>
              <a:gd name="connsiteY4" fmla="*/ 6612305 h 6612305"/>
              <a:gd name="connsiteX0" fmla="*/ 0 w 5102726"/>
              <a:gd name="connsiteY0" fmla="*/ 6685895 h 6685895"/>
              <a:gd name="connsiteX1" fmla="*/ 1460790 w 5102726"/>
              <a:gd name="connsiteY1" fmla="*/ 0 h 6685895"/>
              <a:gd name="connsiteX2" fmla="*/ 2795875 w 5102726"/>
              <a:gd name="connsiteY2" fmla="*/ 316443 h 6685895"/>
              <a:gd name="connsiteX3" fmla="*/ 5102726 w 5102726"/>
              <a:gd name="connsiteY3" fmla="*/ 5370253 h 6685895"/>
              <a:gd name="connsiteX4" fmla="*/ 0 w 5102726"/>
              <a:gd name="connsiteY4" fmla="*/ 6685895 h 6685895"/>
              <a:gd name="connsiteX0" fmla="*/ 0 w 5102726"/>
              <a:gd name="connsiteY0" fmla="*/ 6685895 h 6685895"/>
              <a:gd name="connsiteX1" fmla="*/ 1460790 w 5102726"/>
              <a:gd name="connsiteY1" fmla="*/ 0 h 6685895"/>
              <a:gd name="connsiteX2" fmla="*/ 2795875 w 5102726"/>
              <a:gd name="connsiteY2" fmla="*/ 316443 h 6685895"/>
              <a:gd name="connsiteX3" fmla="*/ 5102726 w 5102726"/>
              <a:gd name="connsiteY3" fmla="*/ 5370253 h 6685895"/>
              <a:gd name="connsiteX4" fmla="*/ 0 w 5102726"/>
              <a:gd name="connsiteY4" fmla="*/ 6685895 h 6685895"/>
              <a:gd name="connsiteX0" fmla="*/ 0 w 5102726"/>
              <a:gd name="connsiteY0" fmla="*/ 6685895 h 6685895"/>
              <a:gd name="connsiteX1" fmla="*/ 1460790 w 5102726"/>
              <a:gd name="connsiteY1" fmla="*/ 0 h 6685895"/>
              <a:gd name="connsiteX2" fmla="*/ 2795875 w 5102726"/>
              <a:gd name="connsiteY2" fmla="*/ 316443 h 6685895"/>
              <a:gd name="connsiteX3" fmla="*/ 5102726 w 5102726"/>
              <a:gd name="connsiteY3" fmla="*/ 5370253 h 6685895"/>
              <a:gd name="connsiteX4" fmla="*/ 0 w 5102726"/>
              <a:gd name="connsiteY4" fmla="*/ 6685895 h 6685895"/>
              <a:gd name="connsiteX0" fmla="*/ 0 w 5102726"/>
              <a:gd name="connsiteY0" fmla="*/ 6671177 h 6671177"/>
              <a:gd name="connsiteX1" fmla="*/ 1524875 w 5102726"/>
              <a:gd name="connsiteY1" fmla="*/ 0 h 6671177"/>
              <a:gd name="connsiteX2" fmla="*/ 2795875 w 5102726"/>
              <a:gd name="connsiteY2" fmla="*/ 301725 h 6671177"/>
              <a:gd name="connsiteX3" fmla="*/ 5102726 w 5102726"/>
              <a:gd name="connsiteY3" fmla="*/ 5355535 h 6671177"/>
              <a:gd name="connsiteX4" fmla="*/ 0 w 5102726"/>
              <a:gd name="connsiteY4" fmla="*/ 6671177 h 6671177"/>
              <a:gd name="connsiteX0" fmla="*/ 0 w 5102726"/>
              <a:gd name="connsiteY0" fmla="*/ 6671177 h 6671177"/>
              <a:gd name="connsiteX1" fmla="*/ 1524875 w 5102726"/>
              <a:gd name="connsiteY1" fmla="*/ 0 h 6671177"/>
              <a:gd name="connsiteX2" fmla="*/ 2795875 w 5102726"/>
              <a:gd name="connsiteY2" fmla="*/ 301725 h 6671177"/>
              <a:gd name="connsiteX3" fmla="*/ 5102726 w 5102726"/>
              <a:gd name="connsiteY3" fmla="*/ 5355535 h 6671177"/>
              <a:gd name="connsiteX4" fmla="*/ 0 w 5102726"/>
              <a:gd name="connsiteY4" fmla="*/ 6671177 h 6671177"/>
              <a:gd name="connsiteX0" fmla="*/ 0 w 5102726"/>
              <a:gd name="connsiteY0" fmla="*/ 6671177 h 6671177"/>
              <a:gd name="connsiteX1" fmla="*/ 1524875 w 5102726"/>
              <a:gd name="connsiteY1" fmla="*/ 0 h 6671177"/>
              <a:gd name="connsiteX2" fmla="*/ 2795875 w 5102726"/>
              <a:gd name="connsiteY2" fmla="*/ 301725 h 6671177"/>
              <a:gd name="connsiteX3" fmla="*/ 5102726 w 5102726"/>
              <a:gd name="connsiteY3" fmla="*/ 5355535 h 6671177"/>
              <a:gd name="connsiteX4" fmla="*/ 1851778 w 5102726"/>
              <a:gd name="connsiteY4" fmla="*/ 6179462 h 6671177"/>
              <a:gd name="connsiteX5" fmla="*/ 0 w 5102726"/>
              <a:gd name="connsiteY5" fmla="*/ 6671177 h 6671177"/>
              <a:gd name="connsiteX0" fmla="*/ 0 w 5102726"/>
              <a:gd name="connsiteY0" fmla="*/ 6671177 h 7101064"/>
              <a:gd name="connsiteX1" fmla="*/ 1524875 w 5102726"/>
              <a:gd name="connsiteY1" fmla="*/ 0 h 7101064"/>
              <a:gd name="connsiteX2" fmla="*/ 2795875 w 5102726"/>
              <a:gd name="connsiteY2" fmla="*/ 301725 h 7101064"/>
              <a:gd name="connsiteX3" fmla="*/ 5102726 w 5102726"/>
              <a:gd name="connsiteY3" fmla="*/ 5355535 h 7101064"/>
              <a:gd name="connsiteX4" fmla="*/ 2044995 w 5102726"/>
              <a:gd name="connsiteY4" fmla="*/ 7101064 h 7101064"/>
              <a:gd name="connsiteX5" fmla="*/ 0 w 5102726"/>
              <a:gd name="connsiteY5" fmla="*/ 6671177 h 7101064"/>
              <a:gd name="connsiteX0" fmla="*/ 0 w 5103472"/>
              <a:gd name="connsiteY0" fmla="*/ 6632446 h 7101064"/>
              <a:gd name="connsiteX1" fmla="*/ 1525621 w 5103472"/>
              <a:gd name="connsiteY1" fmla="*/ 0 h 7101064"/>
              <a:gd name="connsiteX2" fmla="*/ 2796621 w 5103472"/>
              <a:gd name="connsiteY2" fmla="*/ 301725 h 7101064"/>
              <a:gd name="connsiteX3" fmla="*/ 5103472 w 5103472"/>
              <a:gd name="connsiteY3" fmla="*/ 5355535 h 7101064"/>
              <a:gd name="connsiteX4" fmla="*/ 2045741 w 5103472"/>
              <a:gd name="connsiteY4" fmla="*/ 7101064 h 7101064"/>
              <a:gd name="connsiteX5" fmla="*/ 0 w 5103472"/>
              <a:gd name="connsiteY5" fmla="*/ 6632446 h 7101064"/>
              <a:gd name="connsiteX0" fmla="*/ 0 w 5103472"/>
              <a:gd name="connsiteY0" fmla="*/ 6632446 h 7101064"/>
              <a:gd name="connsiteX1" fmla="*/ 1525621 w 5103472"/>
              <a:gd name="connsiteY1" fmla="*/ 0 h 7101064"/>
              <a:gd name="connsiteX2" fmla="*/ 2796621 w 5103472"/>
              <a:gd name="connsiteY2" fmla="*/ 301725 h 7101064"/>
              <a:gd name="connsiteX3" fmla="*/ 5103472 w 5103472"/>
              <a:gd name="connsiteY3" fmla="*/ 5355535 h 7101064"/>
              <a:gd name="connsiteX4" fmla="*/ 2045741 w 5103472"/>
              <a:gd name="connsiteY4" fmla="*/ 7101064 h 7101064"/>
              <a:gd name="connsiteX5" fmla="*/ 0 w 5103472"/>
              <a:gd name="connsiteY5" fmla="*/ 6632446 h 7101064"/>
              <a:gd name="connsiteX0" fmla="*/ 0 w 3890822"/>
              <a:gd name="connsiteY0" fmla="*/ 6632446 h 7101064"/>
              <a:gd name="connsiteX1" fmla="*/ 1525621 w 3890822"/>
              <a:gd name="connsiteY1" fmla="*/ 0 h 7101064"/>
              <a:gd name="connsiteX2" fmla="*/ 2796621 w 3890822"/>
              <a:gd name="connsiteY2" fmla="*/ 301725 h 7101064"/>
              <a:gd name="connsiteX3" fmla="*/ 3890822 w 3890822"/>
              <a:gd name="connsiteY3" fmla="*/ 5096310 h 7101064"/>
              <a:gd name="connsiteX4" fmla="*/ 2045741 w 3890822"/>
              <a:gd name="connsiteY4" fmla="*/ 7101064 h 7101064"/>
              <a:gd name="connsiteX5" fmla="*/ 0 w 3890822"/>
              <a:gd name="connsiteY5" fmla="*/ 6632446 h 7101064"/>
              <a:gd name="connsiteX0" fmla="*/ 0 w 3890822"/>
              <a:gd name="connsiteY0" fmla="*/ 6632446 h 7170449"/>
              <a:gd name="connsiteX1" fmla="*/ 1525621 w 3890822"/>
              <a:gd name="connsiteY1" fmla="*/ 0 h 7170449"/>
              <a:gd name="connsiteX2" fmla="*/ 2796621 w 3890822"/>
              <a:gd name="connsiteY2" fmla="*/ 301725 h 7170449"/>
              <a:gd name="connsiteX3" fmla="*/ 3890822 w 3890822"/>
              <a:gd name="connsiteY3" fmla="*/ 5096310 h 7170449"/>
              <a:gd name="connsiteX4" fmla="*/ 2347854 w 3890822"/>
              <a:gd name="connsiteY4" fmla="*/ 7170449 h 7170449"/>
              <a:gd name="connsiteX5" fmla="*/ 0 w 3890822"/>
              <a:gd name="connsiteY5" fmla="*/ 6632446 h 7170449"/>
              <a:gd name="connsiteX0" fmla="*/ 0 w 3215462"/>
              <a:gd name="connsiteY0" fmla="*/ 6632446 h 7170449"/>
              <a:gd name="connsiteX1" fmla="*/ 1525621 w 3215462"/>
              <a:gd name="connsiteY1" fmla="*/ 0 h 7170449"/>
              <a:gd name="connsiteX2" fmla="*/ 2796621 w 3215462"/>
              <a:gd name="connsiteY2" fmla="*/ 301725 h 7170449"/>
              <a:gd name="connsiteX3" fmla="*/ 3215462 w 3215462"/>
              <a:gd name="connsiteY3" fmla="*/ 4931564 h 7170449"/>
              <a:gd name="connsiteX4" fmla="*/ 2347854 w 3215462"/>
              <a:gd name="connsiteY4" fmla="*/ 7170449 h 7170449"/>
              <a:gd name="connsiteX5" fmla="*/ 0 w 3215462"/>
              <a:gd name="connsiteY5" fmla="*/ 6632446 h 7170449"/>
              <a:gd name="connsiteX0" fmla="*/ 0 w 3297856"/>
              <a:gd name="connsiteY0" fmla="*/ 6632446 h 7170449"/>
              <a:gd name="connsiteX1" fmla="*/ 1525621 w 3297856"/>
              <a:gd name="connsiteY1" fmla="*/ 0 h 7170449"/>
              <a:gd name="connsiteX2" fmla="*/ 2796621 w 3297856"/>
              <a:gd name="connsiteY2" fmla="*/ 301725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7170449"/>
              <a:gd name="connsiteX1" fmla="*/ 1525621 w 3297856"/>
              <a:gd name="connsiteY1" fmla="*/ 0 h 7170449"/>
              <a:gd name="connsiteX2" fmla="*/ 2679710 w 3297856"/>
              <a:gd name="connsiteY2" fmla="*/ 265236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7170449"/>
              <a:gd name="connsiteX1" fmla="*/ 1525621 w 3297856"/>
              <a:gd name="connsiteY1" fmla="*/ 0 h 7170449"/>
              <a:gd name="connsiteX2" fmla="*/ 2505767 w 3297856"/>
              <a:gd name="connsiteY2" fmla="*/ 225288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7170449"/>
              <a:gd name="connsiteX1" fmla="*/ 1525621 w 3297856"/>
              <a:gd name="connsiteY1" fmla="*/ 0 h 7170449"/>
              <a:gd name="connsiteX2" fmla="*/ 2368444 w 3297856"/>
              <a:gd name="connsiteY2" fmla="*/ 193749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7170449"/>
              <a:gd name="connsiteX1" fmla="*/ 1525621 w 3297856"/>
              <a:gd name="connsiteY1" fmla="*/ 0 h 7170449"/>
              <a:gd name="connsiteX2" fmla="*/ 2471250 w 3297856"/>
              <a:gd name="connsiteY2" fmla="*/ 207720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7170449"/>
              <a:gd name="connsiteX1" fmla="*/ 1525621 w 3297856"/>
              <a:gd name="connsiteY1" fmla="*/ 0 h 7170449"/>
              <a:gd name="connsiteX2" fmla="*/ 2476812 w 3297856"/>
              <a:gd name="connsiteY2" fmla="*/ 226135 h 7170449"/>
              <a:gd name="connsiteX3" fmla="*/ 3297856 w 3297856"/>
              <a:gd name="connsiteY3" fmla="*/ 4950489 h 7170449"/>
              <a:gd name="connsiteX4" fmla="*/ 2347854 w 3297856"/>
              <a:gd name="connsiteY4" fmla="*/ 7170449 h 7170449"/>
              <a:gd name="connsiteX5" fmla="*/ 0 w 3297856"/>
              <a:gd name="connsiteY5" fmla="*/ 6632446 h 7170449"/>
              <a:gd name="connsiteX0" fmla="*/ 0 w 3297856"/>
              <a:gd name="connsiteY0" fmla="*/ 6632446 h 6632446"/>
              <a:gd name="connsiteX1" fmla="*/ 1525621 w 3297856"/>
              <a:gd name="connsiteY1" fmla="*/ 0 h 6632446"/>
              <a:gd name="connsiteX2" fmla="*/ 2476812 w 3297856"/>
              <a:gd name="connsiteY2" fmla="*/ 226135 h 6632446"/>
              <a:gd name="connsiteX3" fmla="*/ 3297856 w 3297856"/>
              <a:gd name="connsiteY3" fmla="*/ 4950489 h 6632446"/>
              <a:gd name="connsiteX4" fmla="*/ 0 w 3297856"/>
              <a:gd name="connsiteY4" fmla="*/ 6632446 h 6632446"/>
              <a:gd name="connsiteX0" fmla="*/ 0 w 2952555"/>
              <a:gd name="connsiteY0" fmla="*/ 5128243 h 5128243"/>
              <a:gd name="connsiteX1" fmla="*/ 1180320 w 2952555"/>
              <a:gd name="connsiteY1" fmla="*/ 0 h 5128243"/>
              <a:gd name="connsiteX2" fmla="*/ 2131511 w 2952555"/>
              <a:gd name="connsiteY2" fmla="*/ 226135 h 5128243"/>
              <a:gd name="connsiteX3" fmla="*/ 2952555 w 2952555"/>
              <a:gd name="connsiteY3" fmla="*/ 4950489 h 5128243"/>
              <a:gd name="connsiteX4" fmla="*/ 0 w 2952555"/>
              <a:gd name="connsiteY4" fmla="*/ 5128243 h 5128243"/>
              <a:gd name="connsiteX0" fmla="*/ 0 w 3084049"/>
              <a:gd name="connsiteY0" fmla="*/ 5745841 h 5745841"/>
              <a:gd name="connsiteX1" fmla="*/ 1311814 w 3084049"/>
              <a:gd name="connsiteY1" fmla="*/ 0 h 5745841"/>
              <a:gd name="connsiteX2" fmla="*/ 2263005 w 3084049"/>
              <a:gd name="connsiteY2" fmla="*/ 226135 h 5745841"/>
              <a:gd name="connsiteX3" fmla="*/ 3084049 w 3084049"/>
              <a:gd name="connsiteY3" fmla="*/ 4950489 h 5745841"/>
              <a:gd name="connsiteX4" fmla="*/ 0 w 3084049"/>
              <a:gd name="connsiteY4" fmla="*/ 5745841 h 5745841"/>
              <a:gd name="connsiteX0" fmla="*/ 0 w 2936272"/>
              <a:gd name="connsiteY0" fmla="*/ 5745841 h 5745841"/>
              <a:gd name="connsiteX1" fmla="*/ 1311814 w 2936272"/>
              <a:gd name="connsiteY1" fmla="*/ 0 h 5745841"/>
              <a:gd name="connsiteX2" fmla="*/ 2263005 w 2936272"/>
              <a:gd name="connsiteY2" fmla="*/ 226135 h 5745841"/>
              <a:gd name="connsiteX3" fmla="*/ 2936272 w 2936272"/>
              <a:gd name="connsiteY3" fmla="*/ 5101635 h 5745841"/>
              <a:gd name="connsiteX4" fmla="*/ 0 w 2936272"/>
              <a:gd name="connsiteY4" fmla="*/ 5745841 h 5745841"/>
              <a:gd name="connsiteX0" fmla="*/ 0 w 2841574"/>
              <a:gd name="connsiteY0" fmla="*/ 5745841 h 5745841"/>
              <a:gd name="connsiteX1" fmla="*/ 1311814 w 2841574"/>
              <a:gd name="connsiteY1" fmla="*/ 0 h 5745841"/>
              <a:gd name="connsiteX2" fmla="*/ 2263005 w 2841574"/>
              <a:gd name="connsiteY2" fmla="*/ 226135 h 5745841"/>
              <a:gd name="connsiteX3" fmla="*/ 2841574 w 2841574"/>
              <a:gd name="connsiteY3" fmla="*/ 4349829 h 5745841"/>
              <a:gd name="connsiteX4" fmla="*/ 0 w 2841574"/>
              <a:gd name="connsiteY4" fmla="*/ 5745841 h 5745841"/>
              <a:gd name="connsiteX0" fmla="*/ 0 w 2841574"/>
              <a:gd name="connsiteY0" fmla="*/ 5805735 h 5805735"/>
              <a:gd name="connsiteX1" fmla="*/ 1183340 w 2841574"/>
              <a:gd name="connsiteY1" fmla="*/ 0 h 5805735"/>
              <a:gd name="connsiteX2" fmla="*/ 2263005 w 2841574"/>
              <a:gd name="connsiteY2" fmla="*/ 286029 h 5805735"/>
              <a:gd name="connsiteX3" fmla="*/ 2841574 w 2841574"/>
              <a:gd name="connsiteY3" fmla="*/ 4409723 h 5805735"/>
              <a:gd name="connsiteX4" fmla="*/ 0 w 2841574"/>
              <a:gd name="connsiteY4" fmla="*/ 5805735 h 5805735"/>
              <a:gd name="connsiteX0" fmla="*/ 0 w 2960363"/>
              <a:gd name="connsiteY0" fmla="*/ 5805735 h 5805735"/>
              <a:gd name="connsiteX1" fmla="*/ 1183340 w 2960363"/>
              <a:gd name="connsiteY1" fmla="*/ 0 h 5805735"/>
              <a:gd name="connsiteX2" fmla="*/ 2263005 w 2960363"/>
              <a:gd name="connsiteY2" fmla="*/ 286029 h 5805735"/>
              <a:gd name="connsiteX3" fmla="*/ 2960363 w 2960363"/>
              <a:gd name="connsiteY3" fmla="*/ 2287136 h 5805735"/>
              <a:gd name="connsiteX4" fmla="*/ 0 w 2960363"/>
              <a:gd name="connsiteY4" fmla="*/ 5805735 h 5805735"/>
              <a:gd name="connsiteX0" fmla="*/ 0 w 2625521"/>
              <a:gd name="connsiteY0" fmla="*/ 4756805 h 4756805"/>
              <a:gd name="connsiteX1" fmla="*/ 848498 w 2625521"/>
              <a:gd name="connsiteY1" fmla="*/ 0 h 4756805"/>
              <a:gd name="connsiteX2" fmla="*/ 1928163 w 2625521"/>
              <a:gd name="connsiteY2" fmla="*/ 286029 h 4756805"/>
              <a:gd name="connsiteX3" fmla="*/ 2625521 w 2625521"/>
              <a:gd name="connsiteY3" fmla="*/ 2287136 h 4756805"/>
              <a:gd name="connsiteX4" fmla="*/ 0 w 2625521"/>
              <a:gd name="connsiteY4" fmla="*/ 4756805 h 4756805"/>
              <a:gd name="connsiteX0" fmla="*/ 0 w 2625521"/>
              <a:gd name="connsiteY0" fmla="*/ 4756805 h 4756805"/>
              <a:gd name="connsiteX1" fmla="*/ 848498 w 2625521"/>
              <a:gd name="connsiteY1" fmla="*/ 0 h 4756805"/>
              <a:gd name="connsiteX2" fmla="*/ 1928163 w 2625521"/>
              <a:gd name="connsiteY2" fmla="*/ 286029 h 4756805"/>
              <a:gd name="connsiteX3" fmla="*/ 2625521 w 2625521"/>
              <a:gd name="connsiteY3" fmla="*/ 2287136 h 4756805"/>
              <a:gd name="connsiteX4" fmla="*/ 0 w 2625521"/>
              <a:gd name="connsiteY4" fmla="*/ 4756805 h 4756805"/>
              <a:gd name="connsiteX0" fmla="*/ 0 w 2625521"/>
              <a:gd name="connsiteY0" fmla="*/ 4756805 h 4756805"/>
              <a:gd name="connsiteX1" fmla="*/ 848498 w 2625521"/>
              <a:gd name="connsiteY1" fmla="*/ 0 h 4756805"/>
              <a:gd name="connsiteX2" fmla="*/ 1928163 w 2625521"/>
              <a:gd name="connsiteY2" fmla="*/ 286029 h 4756805"/>
              <a:gd name="connsiteX3" fmla="*/ 2625521 w 2625521"/>
              <a:gd name="connsiteY3" fmla="*/ 2287136 h 4756805"/>
              <a:gd name="connsiteX4" fmla="*/ 0 w 2625521"/>
              <a:gd name="connsiteY4" fmla="*/ 4756805 h 4756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25521" h="4756805">
                <a:moveTo>
                  <a:pt x="0" y="4756805"/>
                </a:moveTo>
                <a:cubicBezTo>
                  <a:pt x="239772" y="3379545"/>
                  <a:pt x="574383" y="1385388"/>
                  <a:pt x="848498" y="0"/>
                </a:cubicBezTo>
                <a:lnTo>
                  <a:pt x="1928163" y="286029"/>
                </a:lnTo>
                <a:lnTo>
                  <a:pt x="2625521" y="2287136"/>
                </a:lnTo>
                <a:lnTo>
                  <a:pt x="0" y="4756805"/>
                </a:lnTo>
                <a:close/>
              </a:path>
            </a:pathLst>
          </a:custGeom>
          <a:gradFill>
            <a:gsLst>
              <a:gs pos="26000">
                <a:srgbClr val="201747"/>
              </a:gs>
              <a:gs pos="78000">
                <a:srgbClr val="850F89"/>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extLst>
      <p:ext uri="{BB962C8B-B14F-4D97-AF65-F5344CB8AC3E}">
        <p14:creationId xmlns:p14="http://schemas.microsoft.com/office/powerpoint/2010/main" val="581034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ne column interior">
    <p:spTree>
      <p:nvGrpSpPr>
        <p:cNvPr id="1" name=""/>
        <p:cNvGrpSpPr/>
        <p:nvPr/>
      </p:nvGrpSpPr>
      <p:grpSpPr>
        <a:xfrm>
          <a:off x="0" y="0"/>
          <a:ext cx="0" cy="0"/>
          <a:chOff x="0" y="0"/>
          <a:chExt cx="0" cy="0"/>
        </a:xfrm>
      </p:grpSpPr>
      <p:sp>
        <p:nvSpPr>
          <p:cNvPr id="3" name="Text Placeholder 3"/>
          <p:cNvSpPr>
            <a:spLocks noGrp="1"/>
          </p:cNvSpPr>
          <p:nvPr>
            <p:ph type="body" sz="quarter" idx="13"/>
          </p:nvPr>
        </p:nvSpPr>
        <p:spPr>
          <a:xfrm>
            <a:off x="609600" y="987380"/>
            <a:ext cx="10972800" cy="5271752"/>
          </a:xfrm>
          <a:prstGeom prst="rect">
            <a:avLst/>
          </a:prstGeom>
        </p:spPr>
        <p:txBody>
          <a:bodyPr lIns="0">
            <a:normAutofit/>
          </a:bodyPr>
          <a:lstStyle>
            <a:lvl1pPr marL="342900" indent="-342900">
              <a:buSzPct val="75000"/>
              <a:buFont typeface="Wingdings 3" pitchFamily="18" charset="2"/>
              <a:buChar char=""/>
              <a:defRPr b="0">
                <a:solidFill>
                  <a:schemeClr val="tx1"/>
                </a:solidFill>
                <a:latin typeface="+mj-lt"/>
              </a:defRPr>
            </a:lvl1pPr>
            <a:lvl2pPr marL="742950" indent="-285750">
              <a:buFont typeface="Arial" pitchFamily="34" charset="0"/>
              <a:buChar char="−"/>
              <a:defRPr b="0" baseline="0">
                <a:solidFill>
                  <a:schemeClr val="tx1"/>
                </a:solidFill>
                <a:latin typeface="+mj-lt"/>
              </a:defRPr>
            </a:lvl2pPr>
            <a:lvl3pPr marL="1143000" indent="-228600">
              <a:buFont typeface="Arial" pitchFamily="34" charset="0"/>
              <a:buChar char="•"/>
              <a:defRPr b="0">
                <a:solidFill>
                  <a:schemeClr val="tx1"/>
                </a:solidFill>
                <a:latin typeface="+mj-lt"/>
              </a:defRPr>
            </a:lvl3pPr>
            <a:lvl4pPr>
              <a:defRPr b="0">
                <a:solidFill>
                  <a:schemeClr val="tx1"/>
                </a:solidFill>
                <a:latin typeface="+mj-lt"/>
              </a:defRPr>
            </a:lvl4pPr>
            <a:lvl5pPr marL="2057400" marR="0" indent="-228600" algn="l" defTabSz="914400" rtl="0" eaLnBrk="1" fontAlgn="auto" latinLnBrk="0" hangingPunct="1">
              <a:lnSpc>
                <a:spcPct val="100000"/>
              </a:lnSpc>
              <a:spcBef>
                <a:spcPct val="20000"/>
              </a:spcBef>
              <a:spcAft>
                <a:spcPts val="0"/>
              </a:spcAft>
              <a:buClr>
                <a:schemeClr val="accent1"/>
              </a:buClr>
              <a:buSzTx/>
              <a:buFont typeface="Arial" pitchFamily="34" charset="0"/>
              <a:buChar char="»"/>
              <a:tabLst/>
              <a:defRPr b="0">
                <a:solidFill>
                  <a:schemeClr val="tx1"/>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5"/>
          </p:nvPr>
        </p:nvSpPr>
        <p:spPr>
          <a:xfrm>
            <a:off x="603674" y="6475414"/>
            <a:ext cx="2584451" cy="365125"/>
          </a:xfrm>
          <a:prstGeom prst="rect">
            <a:avLst/>
          </a:prstGeom>
        </p:spPr>
        <p:txBody>
          <a:bodyPr/>
          <a:lstStyle>
            <a:lvl1pPr>
              <a:defRPr sz="1200">
                <a:solidFill>
                  <a:srgbClr val="939598"/>
                </a:solidFill>
              </a:defRPr>
            </a:lvl1pPr>
          </a:lstStyle>
          <a:p>
            <a:fld id="{588A6F62-D720-4467-8E65-832C2BC2D025}" type="slidenum">
              <a:rPr lang="en-US" altLang="en-US" smtClean="0"/>
              <a:pPr/>
              <a:t>‹#›</a:t>
            </a:fld>
            <a:endParaRPr lang="en-US" altLang="en-US"/>
          </a:p>
        </p:txBody>
      </p:sp>
      <p:sp>
        <p:nvSpPr>
          <p:cNvPr id="6" name="Text Placeholder 9"/>
          <p:cNvSpPr>
            <a:spLocks noGrp="1"/>
          </p:cNvSpPr>
          <p:nvPr>
            <p:ph type="body" sz="quarter" idx="16" hasCustomPrompt="1"/>
          </p:nvPr>
        </p:nvSpPr>
        <p:spPr>
          <a:xfrm>
            <a:off x="609600" y="0"/>
            <a:ext cx="10972800" cy="822960"/>
          </a:xfrm>
          <a:prstGeom prst="rect">
            <a:avLst/>
          </a:prstGeom>
        </p:spPr>
        <p:txBody>
          <a:bodyPr lIns="0" rIns="0" anchor="ctr">
            <a:normAutofit/>
          </a:bodyPr>
          <a:lstStyle>
            <a:lvl1pPr marL="0" indent="0">
              <a:lnSpc>
                <a:spcPct val="100000"/>
              </a:lnSpc>
              <a:spcBef>
                <a:spcPts val="0"/>
              </a:spcBef>
              <a:buNone/>
              <a:defRPr sz="3200" b="1">
                <a:solidFill>
                  <a:schemeClr val="tx2"/>
                </a:solidFill>
                <a:latin typeface="+mj-lt"/>
              </a:defRPr>
            </a:lvl1pPr>
            <a:lvl2pPr marL="457200" indent="0">
              <a:buNone/>
              <a:defRPr sz="2800" b="1">
                <a:solidFill>
                  <a:schemeClr val="tx2"/>
                </a:solidFill>
              </a:defRPr>
            </a:lvl2pPr>
            <a:lvl3pPr marL="914400" indent="0">
              <a:buNone/>
              <a:defRPr sz="2800" b="1">
                <a:solidFill>
                  <a:schemeClr val="tx2"/>
                </a:solidFill>
              </a:defRPr>
            </a:lvl3pPr>
            <a:lvl4pPr marL="1371600" indent="0">
              <a:buNone/>
              <a:defRPr sz="2800" b="1">
                <a:solidFill>
                  <a:schemeClr val="tx2"/>
                </a:solidFill>
              </a:defRPr>
            </a:lvl4pPr>
            <a:lvl5pPr marL="1828800" indent="0">
              <a:buNone/>
              <a:defRPr sz="2800" b="1">
                <a:solidFill>
                  <a:schemeClr val="tx2"/>
                </a:solidFill>
              </a:defRPr>
            </a:lvl5pPr>
          </a:lstStyle>
          <a:p>
            <a:pPr lvl="0"/>
            <a:r>
              <a:rPr lang="en-US" dirty="0"/>
              <a:t>Edit Master text styles</a:t>
            </a:r>
          </a:p>
        </p:txBody>
      </p:sp>
      <p:cxnSp>
        <p:nvCxnSpPr>
          <p:cNvPr id="7" name="Straight Connector 6"/>
          <p:cNvCxnSpPr/>
          <p:nvPr userDrawn="1"/>
        </p:nvCxnSpPr>
        <p:spPr>
          <a:xfrm>
            <a:off x="609600" y="822960"/>
            <a:ext cx="10972800" cy="0"/>
          </a:xfrm>
          <a:prstGeom prst="line">
            <a:avLst/>
          </a:prstGeom>
        </p:spPr>
        <p:style>
          <a:lnRef idx="1">
            <a:schemeClr val="accent1"/>
          </a:lnRef>
          <a:fillRef idx="0">
            <a:schemeClr val="accent1"/>
          </a:fillRef>
          <a:effectRef idx="0">
            <a:schemeClr val="accent1"/>
          </a:effectRef>
          <a:fontRef idx="minor">
            <a:schemeClr val="tx1"/>
          </a:fontRef>
        </p:style>
      </p:cxnSp>
      <p:pic>
        <p:nvPicPr>
          <p:cNvPr id="8" name="Picture 2" descr="C:\Users\townsendjay\Desktop\Leidos_logo_collection\Leidos_logo_rgb.wmf"/>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210800" y="6366168"/>
            <a:ext cx="1371600" cy="398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5619778"/>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 interior">
    <p:spTree>
      <p:nvGrpSpPr>
        <p:cNvPr id="1" name=""/>
        <p:cNvGrpSpPr/>
        <p:nvPr/>
      </p:nvGrpSpPr>
      <p:grpSpPr>
        <a:xfrm>
          <a:off x="0" y="0"/>
          <a:ext cx="0" cy="0"/>
          <a:chOff x="0" y="0"/>
          <a:chExt cx="0" cy="0"/>
        </a:xfrm>
      </p:grpSpPr>
      <p:sp>
        <p:nvSpPr>
          <p:cNvPr id="3" name="Text Placeholder 3"/>
          <p:cNvSpPr>
            <a:spLocks noGrp="1"/>
          </p:cNvSpPr>
          <p:nvPr>
            <p:ph type="body" sz="quarter" idx="13"/>
          </p:nvPr>
        </p:nvSpPr>
        <p:spPr>
          <a:xfrm>
            <a:off x="609600" y="991276"/>
            <a:ext cx="5096219" cy="5271752"/>
          </a:xfrm>
          <a:prstGeom prst="rect">
            <a:avLst/>
          </a:prstGeom>
        </p:spPr>
        <p:txBody>
          <a:bodyPr lIns="0">
            <a:normAutofit/>
          </a:bodyPr>
          <a:lstStyle>
            <a:lvl1pPr marL="342900" indent="-342900">
              <a:buSzPct val="75000"/>
              <a:buFont typeface="Wingdings 3" pitchFamily="18" charset="2"/>
              <a:buChar char=""/>
              <a:defRPr b="0">
                <a:solidFill>
                  <a:schemeClr val="tx1"/>
                </a:solidFill>
                <a:latin typeface="+mj-lt"/>
              </a:defRPr>
            </a:lvl1pPr>
            <a:lvl2pPr marL="742950" indent="-285750">
              <a:buFont typeface="Arial" pitchFamily="34" charset="0"/>
              <a:buChar char="−"/>
              <a:defRPr b="0" baseline="0">
                <a:solidFill>
                  <a:schemeClr val="tx1"/>
                </a:solidFill>
                <a:latin typeface="+mj-lt"/>
              </a:defRPr>
            </a:lvl2pPr>
            <a:lvl3pPr marL="1143000" indent="-228600">
              <a:buFont typeface="Arial" pitchFamily="34" charset="0"/>
              <a:buChar char="•"/>
              <a:defRPr b="0">
                <a:solidFill>
                  <a:schemeClr val="tx1"/>
                </a:solidFill>
                <a:latin typeface="+mj-lt"/>
              </a:defRPr>
            </a:lvl3pPr>
            <a:lvl4pPr>
              <a:defRPr b="0">
                <a:solidFill>
                  <a:schemeClr val="tx1"/>
                </a:solidFill>
                <a:latin typeface="+mj-lt"/>
              </a:defRPr>
            </a:lvl4pPr>
            <a:lvl5pPr marL="2057400" marR="0" indent="-228600" algn="l" defTabSz="914400" rtl="0" eaLnBrk="1" fontAlgn="auto" latinLnBrk="0" hangingPunct="1">
              <a:lnSpc>
                <a:spcPct val="100000"/>
              </a:lnSpc>
              <a:spcBef>
                <a:spcPct val="20000"/>
              </a:spcBef>
              <a:spcAft>
                <a:spcPts val="0"/>
              </a:spcAft>
              <a:buClr>
                <a:schemeClr val="accent1"/>
              </a:buClr>
              <a:buSzTx/>
              <a:buFont typeface="Arial" pitchFamily="34" charset="0"/>
              <a:buChar char="»"/>
              <a:tabLst/>
              <a:defRPr b="0">
                <a:solidFill>
                  <a:schemeClr val="tx1"/>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5"/>
          </p:nvPr>
        </p:nvSpPr>
        <p:spPr>
          <a:xfrm>
            <a:off x="603674" y="6475414"/>
            <a:ext cx="2584451" cy="365125"/>
          </a:xfrm>
          <a:prstGeom prst="rect">
            <a:avLst/>
          </a:prstGeom>
        </p:spPr>
        <p:txBody>
          <a:bodyPr/>
          <a:lstStyle>
            <a:lvl1pPr>
              <a:defRPr sz="1200">
                <a:solidFill>
                  <a:srgbClr val="939598"/>
                </a:solidFill>
              </a:defRPr>
            </a:lvl1pPr>
          </a:lstStyle>
          <a:p>
            <a:fld id="{588A6F62-D720-4467-8E65-832C2BC2D025}" type="slidenum">
              <a:rPr lang="en-US" altLang="en-US" smtClean="0"/>
              <a:pPr/>
              <a:t>‹#›</a:t>
            </a:fld>
            <a:endParaRPr lang="en-US" altLang="en-US"/>
          </a:p>
        </p:txBody>
      </p:sp>
      <p:sp>
        <p:nvSpPr>
          <p:cNvPr id="6" name="Text Placeholder 9"/>
          <p:cNvSpPr>
            <a:spLocks noGrp="1"/>
          </p:cNvSpPr>
          <p:nvPr>
            <p:ph type="body" sz="quarter" idx="16" hasCustomPrompt="1"/>
          </p:nvPr>
        </p:nvSpPr>
        <p:spPr>
          <a:xfrm>
            <a:off x="609600" y="0"/>
            <a:ext cx="10972800" cy="822960"/>
          </a:xfrm>
          <a:prstGeom prst="rect">
            <a:avLst/>
          </a:prstGeom>
        </p:spPr>
        <p:txBody>
          <a:bodyPr lIns="0" rIns="0" anchor="ctr">
            <a:normAutofit/>
          </a:bodyPr>
          <a:lstStyle>
            <a:lvl1pPr marL="0" indent="0">
              <a:lnSpc>
                <a:spcPct val="100000"/>
              </a:lnSpc>
              <a:spcBef>
                <a:spcPts val="0"/>
              </a:spcBef>
              <a:buNone/>
              <a:defRPr sz="3200" b="1">
                <a:solidFill>
                  <a:schemeClr val="tx2"/>
                </a:solidFill>
                <a:latin typeface="+mj-lt"/>
              </a:defRPr>
            </a:lvl1pPr>
            <a:lvl2pPr marL="457200" indent="0">
              <a:buNone/>
              <a:defRPr sz="2800" b="1">
                <a:solidFill>
                  <a:schemeClr val="tx2"/>
                </a:solidFill>
              </a:defRPr>
            </a:lvl2pPr>
            <a:lvl3pPr marL="914400" indent="0">
              <a:buNone/>
              <a:defRPr sz="2800" b="1">
                <a:solidFill>
                  <a:schemeClr val="tx2"/>
                </a:solidFill>
              </a:defRPr>
            </a:lvl3pPr>
            <a:lvl4pPr marL="1371600" indent="0">
              <a:buNone/>
              <a:defRPr sz="2800" b="1">
                <a:solidFill>
                  <a:schemeClr val="tx2"/>
                </a:solidFill>
              </a:defRPr>
            </a:lvl4pPr>
            <a:lvl5pPr marL="1828800" indent="0">
              <a:buNone/>
              <a:defRPr sz="2800" b="1">
                <a:solidFill>
                  <a:schemeClr val="tx2"/>
                </a:solidFill>
              </a:defRPr>
            </a:lvl5pPr>
          </a:lstStyle>
          <a:p>
            <a:pPr lvl="0"/>
            <a:r>
              <a:rPr lang="en-US" dirty="0"/>
              <a:t>Edit Master text styles</a:t>
            </a:r>
          </a:p>
        </p:txBody>
      </p:sp>
      <p:cxnSp>
        <p:nvCxnSpPr>
          <p:cNvPr id="7" name="Straight Connector 6"/>
          <p:cNvCxnSpPr/>
          <p:nvPr userDrawn="1"/>
        </p:nvCxnSpPr>
        <p:spPr>
          <a:xfrm>
            <a:off x="609600" y="822960"/>
            <a:ext cx="10972800" cy="0"/>
          </a:xfrm>
          <a:prstGeom prst="line">
            <a:avLst/>
          </a:prstGeom>
        </p:spPr>
        <p:style>
          <a:lnRef idx="1">
            <a:schemeClr val="accent1"/>
          </a:lnRef>
          <a:fillRef idx="0">
            <a:schemeClr val="accent1"/>
          </a:fillRef>
          <a:effectRef idx="0">
            <a:schemeClr val="accent1"/>
          </a:effectRef>
          <a:fontRef idx="minor">
            <a:schemeClr val="tx1"/>
          </a:fontRef>
        </p:style>
      </p:cxnSp>
      <p:pic>
        <p:nvPicPr>
          <p:cNvPr id="8" name="Picture 2" descr="C:\Users\townsendjay\Desktop\Leidos_logo_collection\Leidos_logo_rgb.wmf"/>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210800" y="6366168"/>
            <a:ext cx="1371600" cy="398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3">
            <a:extLst>
              <a:ext uri="{FF2B5EF4-FFF2-40B4-BE49-F238E27FC236}">
                <a16:creationId xmlns:a16="http://schemas.microsoft.com/office/drawing/2014/main" id="{69B1347D-C75A-B547-B0D0-45AF804D2802}"/>
              </a:ext>
            </a:extLst>
          </p:cNvPr>
          <p:cNvSpPr>
            <a:spLocks noGrp="1"/>
          </p:cNvSpPr>
          <p:nvPr>
            <p:ph type="body" sz="quarter" idx="17"/>
          </p:nvPr>
        </p:nvSpPr>
        <p:spPr>
          <a:xfrm>
            <a:off x="6107935" y="991276"/>
            <a:ext cx="5096219" cy="5271752"/>
          </a:xfrm>
          <a:prstGeom prst="rect">
            <a:avLst/>
          </a:prstGeom>
        </p:spPr>
        <p:txBody>
          <a:bodyPr lIns="0">
            <a:normAutofit/>
          </a:bodyPr>
          <a:lstStyle>
            <a:lvl1pPr marL="342900" indent="-342900">
              <a:buSzPct val="75000"/>
              <a:buFont typeface="Wingdings 3" pitchFamily="18" charset="2"/>
              <a:buChar char=""/>
              <a:defRPr b="0">
                <a:solidFill>
                  <a:schemeClr val="tx1"/>
                </a:solidFill>
                <a:latin typeface="+mj-lt"/>
              </a:defRPr>
            </a:lvl1pPr>
            <a:lvl2pPr marL="742950" indent="-285750">
              <a:buFont typeface="Arial" pitchFamily="34" charset="0"/>
              <a:buChar char="−"/>
              <a:defRPr b="0" baseline="0">
                <a:solidFill>
                  <a:schemeClr val="tx1"/>
                </a:solidFill>
                <a:latin typeface="+mj-lt"/>
              </a:defRPr>
            </a:lvl2pPr>
            <a:lvl3pPr marL="1143000" indent="-228600">
              <a:buFont typeface="Arial" pitchFamily="34" charset="0"/>
              <a:buChar char="•"/>
              <a:defRPr b="0">
                <a:solidFill>
                  <a:schemeClr val="tx1"/>
                </a:solidFill>
                <a:latin typeface="+mj-lt"/>
              </a:defRPr>
            </a:lvl3pPr>
            <a:lvl4pPr>
              <a:defRPr b="0">
                <a:solidFill>
                  <a:schemeClr val="tx1"/>
                </a:solidFill>
                <a:latin typeface="+mj-lt"/>
              </a:defRPr>
            </a:lvl4pPr>
            <a:lvl5pPr marL="2057400" marR="0" indent="-228600" algn="l" defTabSz="914400" rtl="0" eaLnBrk="1" fontAlgn="auto" latinLnBrk="0" hangingPunct="1">
              <a:lnSpc>
                <a:spcPct val="100000"/>
              </a:lnSpc>
              <a:spcBef>
                <a:spcPct val="20000"/>
              </a:spcBef>
              <a:spcAft>
                <a:spcPts val="0"/>
              </a:spcAft>
              <a:buClr>
                <a:schemeClr val="accent1"/>
              </a:buClr>
              <a:buSzTx/>
              <a:buFont typeface="Arial" pitchFamily="34" charset="0"/>
              <a:buChar char="»"/>
              <a:tabLst/>
              <a:defRPr b="0">
                <a:solidFill>
                  <a:schemeClr val="tx1"/>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29693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67" r:id="rId1"/>
    <p:sldLayoutId id="2147483774" r:id="rId2"/>
    <p:sldLayoutId id="2147483768" r:id="rId3"/>
    <p:sldLayoutId id="2147483775" r:id="rId4"/>
    <p:sldLayoutId id="2147483771" r:id="rId5"/>
    <p:sldLayoutId id="2147483772" r:id="rId6"/>
    <p:sldLayoutId id="2147483773" r:id="rId7"/>
  </p:sldLayoutIdLst>
  <p:hf hdr="0" dt="0"/>
  <p:txStyles>
    <p:titleStyle>
      <a:lvl1pPr algn="l" rtl="0" eaLnBrk="1" fontAlgn="base" hangingPunct="1">
        <a:spcBef>
          <a:spcPct val="0"/>
        </a:spcBef>
        <a:spcAft>
          <a:spcPct val="0"/>
        </a:spcAft>
        <a:defRPr sz="2800" kern="1200">
          <a:solidFill>
            <a:schemeClr val="accent1"/>
          </a:solidFill>
          <a:latin typeface="Arial" pitchFamily="34" charset="0"/>
          <a:ea typeface="MS PGothic" panose="020B0600070205080204" pitchFamily="34" charset="-128"/>
          <a:cs typeface="Arial" pitchFamily="34" charset="0"/>
        </a:defRPr>
      </a:lvl1pPr>
      <a:lvl2pPr algn="l" rtl="0" eaLnBrk="1" fontAlgn="base" hangingPunct="1">
        <a:spcBef>
          <a:spcPct val="0"/>
        </a:spcBef>
        <a:spcAft>
          <a:spcPct val="0"/>
        </a:spcAft>
        <a:defRPr sz="2800">
          <a:solidFill>
            <a:schemeClr val="accent1"/>
          </a:solidFill>
          <a:latin typeface="Arial" charset="0"/>
          <a:ea typeface="MS PGothic" panose="020B0600070205080204" pitchFamily="34" charset="-128"/>
        </a:defRPr>
      </a:lvl2pPr>
      <a:lvl3pPr algn="l" rtl="0" eaLnBrk="1" fontAlgn="base" hangingPunct="1">
        <a:spcBef>
          <a:spcPct val="0"/>
        </a:spcBef>
        <a:spcAft>
          <a:spcPct val="0"/>
        </a:spcAft>
        <a:defRPr sz="2800">
          <a:solidFill>
            <a:schemeClr val="accent1"/>
          </a:solidFill>
          <a:latin typeface="Arial" charset="0"/>
          <a:ea typeface="MS PGothic" panose="020B0600070205080204" pitchFamily="34" charset="-128"/>
        </a:defRPr>
      </a:lvl3pPr>
      <a:lvl4pPr algn="l" rtl="0" eaLnBrk="1" fontAlgn="base" hangingPunct="1">
        <a:spcBef>
          <a:spcPct val="0"/>
        </a:spcBef>
        <a:spcAft>
          <a:spcPct val="0"/>
        </a:spcAft>
        <a:defRPr sz="2800">
          <a:solidFill>
            <a:schemeClr val="accent1"/>
          </a:solidFill>
          <a:latin typeface="Arial" charset="0"/>
          <a:ea typeface="MS PGothic" panose="020B0600070205080204" pitchFamily="34" charset="-128"/>
        </a:defRPr>
      </a:lvl4pPr>
      <a:lvl5pPr algn="l" rtl="0" eaLnBrk="1" fontAlgn="base" hangingPunct="1">
        <a:spcBef>
          <a:spcPct val="0"/>
        </a:spcBef>
        <a:spcAft>
          <a:spcPct val="0"/>
        </a:spcAft>
        <a:defRPr sz="2800">
          <a:solidFill>
            <a:schemeClr val="accent1"/>
          </a:solidFill>
          <a:latin typeface="Arial" charset="0"/>
          <a:ea typeface="MS PGothic" panose="020B0600070205080204" pitchFamily="34" charset="-128"/>
        </a:defRPr>
      </a:lvl5pPr>
      <a:lvl6pPr marL="457200" algn="l" rtl="0" eaLnBrk="1" fontAlgn="base" hangingPunct="1">
        <a:spcBef>
          <a:spcPct val="0"/>
        </a:spcBef>
        <a:spcAft>
          <a:spcPct val="0"/>
        </a:spcAft>
        <a:defRPr sz="2800">
          <a:solidFill>
            <a:schemeClr val="accent1"/>
          </a:solidFill>
          <a:latin typeface="Arial" charset="0"/>
          <a:ea typeface="ＭＳ Ｐゴシック" charset="0"/>
        </a:defRPr>
      </a:lvl6pPr>
      <a:lvl7pPr marL="914400" algn="l" rtl="0" eaLnBrk="1" fontAlgn="base" hangingPunct="1">
        <a:spcBef>
          <a:spcPct val="0"/>
        </a:spcBef>
        <a:spcAft>
          <a:spcPct val="0"/>
        </a:spcAft>
        <a:defRPr sz="2800">
          <a:solidFill>
            <a:schemeClr val="accent1"/>
          </a:solidFill>
          <a:latin typeface="Arial" charset="0"/>
          <a:ea typeface="ＭＳ Ｐゴシック" charset="0"/>
        </a:defRPr>
      </a:lvl7pPr>
      <a:lvl8pPr marL="1371600" algn="l" rtl="0" eaLnBrk="1" fontAlgn="base" hangingPunct="1">
        <a:spcBef>
          <a:spcPct val="0"/>
        </a:spcBef>
        <a:spcAft>
          <a:spcPct val="0"/>
        </a:spcAft>
        <a:defRPr sz="2800">
          <a:solidFill>
            <a:schemeClr val="accent1"/>
          </a:solidFill>
          <a:latin typeface="Arial" charset="0"/>
          <a:ea typeface="ＭＳ Ｐゴシック" charset="0"/>
        </a:defRPr>
      </a:lvl8pPr>
      <a:lvl9pPr marL="1828800" algn="l" rtl="0" eaLnBrk="1" fontAlgn="base" hangingPunct="1">
        <a:spcBef>
          <a:spcPct val="0"/>
        </a:spcBef>
        <a:spcAft>
          <a:spcPct val="0"/>
        </a:spcAft>
        <a:defRPr sz="2800">
          <a:solidFill>
            <a:schemeClr val="accent1"/>
          </a:solidFill>
          <a:latin typeface="Arial" charset="0"/>
          <a:ea typeface="ＭＳ Ｐゴシック" charset="0"/>
        </a:defRPr>
      </a:lvl9pPr>
    </p:titleStyle>
    <p:bodyStyle>
      <a:lvl1pPr marL="342900" indent="-342900" algn="l" rtl="0" eaLnBrk="1" fontAlgn="base" hangingPunct="1">
        <a:spcBef>
          <a:spcPct val="20000"/>
        </a:spcBef>
        <a:spcAft>
          <a:spcPct val="0"/>
        </a:spcAft>
        <a:buClr>
          <a:schemeClr val="accent1"/>
        </a:buClr>
        <a:buFont typeface="Avenir LT Std 35 Light" charset="0"/>
        <a:buChar char="•"/>
        <a:defRPr sz="2000" kern="1200">
          <a:solidFill>
            <a:schemeClr val="tx1"/>
          </a:solidFill>
          <a:latin typeface="Arial" pitchFamily="34" charset="0"/>
          <a:ea typeface="MS PGothic" panose="020B0600070205080204" pitchFamily="34" charset="-128"/>
          <a:cs typeface="Arial" pitchFamily="34" charset="0"/>
        </a:defRPr>
      </a:lvl1pPr>
      <a:lvl2pPr marL="742950" indent="-285750" algn="l" rtl="0" eaLnBrk="1" fontAlgn="base" hangingPunct="1">
        <a:spcBef>
          <a:spcPct val="20000"/>
        </a:spcBef>
        <a:spcAft>
          <a:spcPct val="0"/>
        </a:spcAft>
        <a:buClr>
          <a:schemeClr val="accent1"/>
        </a:buClr>
        <a:buFont typeface="Wingdings" panose="05000000000000000000" pitchFamily="2" charset="2"/>
        <a:buChar char="§"/>
        <a:defRPr kern="1200">
          <a:solidFill>
            <a:schemeClr val="tx1"/>
          </a:solidFill>
          <a:latin typeface="Arial" pitchFamily="34" charset="0"/>
          <a:ea typeface="MS PGothic" panose="020B0600070205080204" pitchFamily="34" charset="-128"/>
          <a:cs typeface="Arial" pitchFamily="34" charset="0"/>
        </a:defRPr>
      </a:lvl2pPr>
      <a:lvl3pPr marL="1143000" indent="-228600" algn="l" rtl="0" eaLnBrk="1" fontAlgn="base" hangingPunct="1">
        <a:spcBef>
          <a:spcPct val="20000"/>
        </a:spcBef>
        <a:spcAft>
          <a:spcPct val="0"/>
        </a:spcAft>
        <a:buClr>
          <a:schemeClr val="accent1"/>
        </a:buClr>
        <a:buFont typeface="Avenir LT Std 35 Light" charset="0"/>
        <a:buChar char="&gt;"/>
        <a:defRPr sz="1600" kern="1200">
          <a:solidFill>
            <a:schemeClr val="tx1"/>
          </a:solidFill>
          <a:latin typeface="Arial" pitchFamily="34" charset="0"/>
          <a:ea typeface="MS PGothic" panose="020B0600070205080204" pitchFamily="34" charset="-128"/>
          <a:cs typeface="Arial" pitchFamily="34" charset="0"/>
        </a:defRPr>
      </a:lvl3pPr>
      <a:lvl4pPr marL="1600200" indent="-228600" algn="l" rtl="0" eaLnBrk="1" fontAlgn="base" hangingPunct="1">
        <a:spcBef>
          <a:spcPct val="20000"/>
        </a:spcBef>
        <a:spcAft>
          <a:spcPct val="0"/>
        </a:spcAft>
        <a:buClr>
          <a:schemeClr val="accent1"/>
        </a:buClr>
        <a:buSzPct val="100000"/>
        <a:buFont typeface="Arial" panose="020B0604020202020204" pitchFamily="34" charset="0"/>
        <a:buChar char="›"/>
        <a:defRPr sz="1400" kern="1200">
          <a:solidFill>
            <a:schemeClr val="tx1"/>
          </a:solidFill>
          <a:latin typeface="Arial" pitchFamily="34" charset="0"/>
          <a:ea typeface="MS PGothic" panose="020B0600070205080204" pitchFamily="34" charset="-128"/>
          <a:cs typeface="Arial" pitchFamily="34" charset="0"/>
        </a:defRPr>
      </a:lvl4pPr>
      <a:lvl5pPr marL="2057400" indent="-228600" algn="l" rtl="0" eaLnBrk="1" fontAlgn="base" hangingPunct="1">
        <a:spcBef>
          <a:spcPct val="20000"/>
        </a:spcBef>
        <a:spcAft>
          <a:spcPct val="0"/>
        </a:spcAft>
        <a:buClr>
          <a:schemeClr val="accent1"/>
        </a:buClr>
        <a:buFont typeface="Arial" panose="020B0604020202020204" pitchFamily="34" charset="0"/>
        <a:buChar char="»"/>
        <a:defRPr sz="1200" kern="1200">
          <a:solidFill>
            <a:schemeClr val="tx1"/>
          </a:solidFill>
          <a:latin typeface="Arial" pitchFamily="34" charset="0"/>
          <a:ea typeface="MS PGothic" panose="020B0600070205080204" pitchFamily="34" charset="-128"/>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slide" Target="slide10.xml"/><Relationship Id="rId3" Type="http://schemas.openxmlformats.org/officeDocument/2006/relationships/slide" Target="slide6.xml"/><Relationship Id="rId7" Type="http://schemas.openxmlformats.org/officeDocument/2006/relationships/slide" Target="slide9.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slide" Target="slide8.xml"/><Relationship Id="rId11" Type="http://schemas.openxmlformats.org/officeDocument/2006/relationships/slide" Target="slide12.xml"/><Relationship Id="rId5" Type="http://schemas.openxmlformats.org/officeDocument/2006/relationships/slide" Target="slide7.xml"/><Relationship Id="rId10" Type="http://schemas.openxmlformats.org/officeDocument/2006/relationships/slide" Target="slide5.xml"/><Relationship Id="rId4" Type="http://schemas.openxmlformats.org/officeDocument/2006/relationships/hyperlink" Target="https://helpdesk.sdosandbox.leidos.com/servicedesk/customer/portal/2/create/43" TargetMode="External"/><Relationship Id="rId9" Type="http://schemas.openxmlformats.org/officeDocument/2006/relationships/slide" Target="slide11.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Enterprise Code Repository (ECR) User Guide</a:t>
            </a:r>
          </a:p>
        </p:txBody>
      </p:sp>
      <p:sp>
        <p:nvSpPr>
          <p:cNvPr id="3" name="Text Placeholder 2"/>
          <p:cNvSpPr>
            <a:spLocks noGrp="1"/>
          </p:cNvSpPr>
          <p:nvPr>
            <p:ph type="body" sz="quarter" idx="11"/>
          </p:nvPr>
        </p:nvSpPr>
        <p:spPr/>
        <p:txBody>
          <a:bodyPr/>
          <a:lstStyle/>
          <a:p>
            <a:r>
              <a:rPr lang="en-US" dirty="0"/>
              <a:t>Lisa Johnson, Craig King, Harold Miles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7BFDB76-2A11-A748-9D67-95D69E23EC05}"/>
              </a:ext>
            </a:extLst>
          </p:cNvPr>
          <p:cNvSpPr>
            <a:spLocks noGrp="1"/>
          </p:cNvSpPr>
          <p:nvPr>
            <p:ph type="body" sz="quarter" idx="13"/>
          </p:nvPr>
        </p:nvSpPr>
        <p:spPr/>
        <p:txBody>
          <a:bodyPr/>
          <a:lstStyle/>
          <a:p>
            <a:r>
              <a:rPr lang="en-US" dirty="0"/>
              <a:t>Once the Intellectual Property Re-Use Assessment form has been completed and updated to Jira Service Desk a message is sent to the Corporate Legal team designated to review and to provide their assessment.  They will upload their assessment to the Jira Service Desk.   </a:t>
            </a:r>
          </a:p>
          <a:p>
            <a:r>
              <a:rPr lang="en-US" dirty="0"/>
              <a:t>Legal may reach back to the requester, program manager, and/or the designated contracts person for additional details. </a:t>
            </a:r>
          </a:p>
        </p:txBody>
      </p:sp>
      <p:sp>
        <p:nvSpPr>
          <p:cNvPr id="3" name="Slide Number Placeholder 2">
            <a:extLst>
              <a:ext uri="{FF2B5EF4-FFF2-40B4-BE49-F238E27FC236}">
                <a16:creationId xmlns:a16="http://schemas.microsoft.com/office/drawing/2014/main" id="{BDADFBA9-FB4E-7945-8B72-066066557333}"/>
              </a:ext>
            </a:extLst>
          </p:cNvPr>
          <p:cNvSpPr>
            <a:spLocks noGrp="1"/>
          </p:cNvSpPr>
          <p:nvPr>
            <p:ph type="sldNum" sz="quarter" idx="15"/>
          </p:nvPr>
        </p:nvSpPr>
        <p:spPr/>
        <p:txBody>
          <a:bodyPr/>
          <a:lstStyle/>
          <a:p>
            <a:fld id="{588A6F62-D720-4467-8E65-832C2BC2D025}" type="slidenum">
              <a:rPr lang="en-US" altLang="en-US" smtClean="0"/>
              <a:pPr/>
              <a:t>10</a:t>
            </a:fld>
            <a:endParaRPr lang="en-US" altLang="en-US"/>
          </a:p>
        </p:txBody>
      </p:sp>
      <p:sp>
        <p:nvSpPr>
          <p:cNvPr id="5" name="Title 4">
            <a:extLst>
              <a:ext uri="{FF2B5EF4-FFF2-40B4-BE49-F238E27FC236}">
                <a16:creationId xmlns:a16="http://schemas.microsoft.com/office/drawing/2014/main" id="{65D25743-7D04-6E46-94C1-BF0DF3EDA92A}"/>
              </a:ext>
            </a:extLst>
          </p:cNvPr>
          <p:cNvSpPr>
            <a:spLocks noGrp="1"/>
          </p:cNvSpPr>
          <p:nvPr>
            <p:ph type="title" idx="4294967295"/>
          </p:nvPr>
        </p:nvSpPr>
        <p:spPr>
          <a:xfrm>
            <a:off x="838200" y="365125"/>
            <a:ext cx="10515600" cy="498475"/>
          </a:xfrm>
          <a:prstGeom prst="rect">
            <a:avLst/>
          </a:prstGeom>
        </p:spPr>
        <p:txBody>
          <a:bodyPr/>
          <a:lstStyle/>
          <a:p>
            <a:r>
              <a:rPr lang="en-US" dirty="0"/>
              <a:t>Corporate</a:t>
            </a:r>
            <a:r>
              <a:rPr lang="en-US" baseline="0" dirty="0"/>
              <a:t> Legal Review</a:t>
            </a:r>
            <a:endParaRPr lang="en-US" dirty="0"/>
          </a:p>
        </p:txBody>
      </p:sp>
      <p:sp>
        <p:nvSpPr>
          <p:cNvPr id="6" name="TextBox 5">
            <a:hlinkClick r:id="rId3" action="ppaction://hlinksldjump"/>
            <a:extLst>
              <a:ext uri="{FF2B5EF4-FFF2-40B4-BE49-F238E27FC236}">
                <a16:creationId xmlns:a16="http://schemas.microsoft.com/office/drawing/2014/main" id="{496D303A-A1EC-0344-8DE1-52F3AD27A446}"/>
              </a:ext>
            </a:extLst>
          </p:cNvPr>
          <p:cNvSpPr txBox="1"/>
          <p:nvPr/>
        </p:nvSpPr>
        <p:spPr>
          <a:xfrm>
            <a:off x="10820400" y="365125"/>
            <a:ext cx="762000" cy="369332"/>
          </a:xfrm>
          <a:prstGeom prst="rect">
            <a:avLst/>
          </a:prstGeom>
          <a:noFill/>
        </p:spPr>
        <p:txBody>
          <a:bodyPr wrap="square" rtlCol="0">
            <a:spAutoFit/>
          </a:bodyPr>
          <a:lstStyle/>
          <a:p>
            <a:pPr algn="ctr"/>
            <a:r>
              <a:rPr lang="en-US" dirty="0"/>
              <a:t>Index</a:t>
            </a:r>
          </a:p>
        </p:txBody>
      </p:sp>
    </p:spTree>
    <p:extLst>
      <p:ext uri="{BB962C8B-B14F-4D97-AF65-F5344CB8AC3E}">
        <p14:creationId xmlns:p14="http://schemas.microsoft.com/office/powerpoint/2010/main" val="3972915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C24A588-1759-354D-90B2-AB963006C68A}"/>
              </a:ext>
            </a:extLst>
          </p:cNvPr>
          <p:cNvSpPr>
            <a:spLocks noGrp="1"/>
          </p:cNvSpPr>
          <p:nvPr>
            <p:ph type="body" sz="quarter" idx="13"/>
          </p:nvPr>
        </p:nvSpPr>
        <p:spPr/>
        <p:txBody>
          <a:bodyPr/>
          <a:lstStyle/>
          <a:p>
            <a:r>
              <a:rPr lang="en-US" dirty="0"/>
              <a:t>The Enterprise Code Repository operations team will create a separate branch on the ECR Repo.  not in the requestor source Repo.  </a:t>
            </a:r>
          </a:p>
          <a:p>
            <a:r>
              <a:rPr lang="en-US" dirty="0"/>
              <a:t>The Enterprise Code Repository Operations team will review the code repository has the following files to ensure the code and artifacts are automatically published to the Published Code web site. </a:t>
            </a:r>
          </a:p>
          <a:p>
            <a:pPr lvl="1"/>
            <a:r>
              <a:rPr lang="en-US" dirty="0"/>
              <a:t>Readme</a:t>
            </a:r>
          </a:p>
          <a:p>
            <a:pPr lvl="1"/>
            <a:r>
              <a:rPr lang="en-US" dirty="0" err="1"/>
              <a:t>Governance.rst</a:t>
            </a:r>
            <a:endParaRPr lang="en-US" dirty="0"/>
          </a:p>
          <a:p>
            <a:r>
              <a:rPr lang="en-US" dirty="0"/>
              <a:t>It is important the files are uploaded to ensure contents of the Readme and </a:t>
            </a:r>
            <a:r>
              <a:rPr lang="en-US" dirty="0" err="1"/>
              <a:t>Governance.rst</a:t>
            </a:r>
            <a:r>
              <a:rPr lang="en-US" dirty="0"/>
              <a:t> are published in the Published Code Web Page. This will ensure others can search and find the code.</a:t>
            </a:r>
          </a:p>
          <a:p>
            <a:r>
              <a:rPr lang="en-US" dirty="0"/>
              <a:t>Once approved the ECR Operations Team will give the requestor administrative privileges of their projects and will update the Jira Service Desk ticket, which will notify the requestor that they can share the code.  </a:t>
            </a:r>
          </a:p>
        </p:txBody>
      </p:sp>
      <p:sp>
        <p:nvSpPr>
          <p:cNvPr id="3" name="Slide Number Placeholder 2">
            <a:extLst>
              <a:ext uri="{FF2B5EF4-FFF2-40B4-BE49-F238E27FC236}">
                <a16:creationId xmlns:a16="http://schemas.microsoft.com/office/drawing/2014/main" id="{4ED304D8-2DBE-B74C-9131-C168520EB599}"/>
              </a:ext>
            </a:extLst>
          </p:cNvPr>
          <p:cNvSpPr>
            <a:spLocks noGrp="1"/>
          </p:cNvSpPr>
          <p:nvPr>
            <p:ph type="sldNum" sz="quarter" idx="15"/>
          </p:nvPr>
        </p:nvSpPr>
        <p:spPr/>
        <p:txBody>
          <a:bodyPr/>
          <a:lstStyle/>
          <a:p>
            <a:fld id="{588A6F62-D720-4467-8E65-832C2BC2D025}" type="slidenum">
              <a:rPr lang="en-US" altLang="en-US" smtClean="0"/>
              <a:pPr/>
              <a:t>11</a:t>
            </a:fld>
            <a:endParaRPr lang="en-US" altLang="en-US"/>
          </a:p>
        </p:txBody>
      </p:sp>
      <p:sp>
        <p:nvSpPr>
          <p:cNvPr id="5" name="Title 4">
            <a:extLst>
              <a:ext uri="{FF2B5EF4-FFF2-40B4-BE49-F238E27FC236}">
                <a16:creationId xmlns:a16="http://schemas.microsoft.com/office/drawing/2014/main" id="{D586E9B8-ACD3-3046-B44C-C7C551D4DD69}"/>
              </a:ext>
            </a:extLst>
          </p:cNvPr>
          <p:cNvSpPr>
            <a:spLocks noGrp="1"/>
          </p:cNvSpPr>
          <p:nvPr>
            <p:ph type="title" idx="4294967295"/>
          </p:nvPr>
        </p:nvSpPr>
        <p:spPr>
          <a:xfrm>
            <a:off x="838200" y="365125"/>
            <a:ext cx="10515600" cy="405973"/>
          </a:xfrm>
          <a:prstGeom prst="rect">
            <a:avLst/>
          </a:prstGeom>
        </p:spPr>
        <p:txBody>
          <a:bodyPr/>
          <a:lstStyle/>
          <a:p>
            <a:r>
              <a:rPr lang="en-US" dirty="0"/>
              <a:t>ECR</a:t>
            </a:r>
            <a:r>
              <a:rPr lang="en-US" baseline="0" dirty="0"/>
              <a:t> Review</a:t>
            </a:r>
            <a:endParaRPr lang="en-US" dirty="0"/>
          </a:p>
        </p:txBody>
      </p:sp>
      <p:sp>
        <p:nvSpPr>
          <p:cNvPr id="6" name="TextBox 5">
            <a:hlinkClick r:id="rId3" action="ppaction://hlinksldjump"/>
            <a:extLst>
              <a:ext uri="{FF2B5EF4-FFF2-40B4-BE49-F238E27FC236}">
                <a16:creationId xmlns:a16="http://schemas.microsoft.com/office/drawing/2014/main" id="{1872782C-CE02-494C-9E0A-A90F4E6E3475}"/>
              </a:ext>
            </a:extLst>
          </p:cNvPr>
          <p:cNvSpPr txBox="1"/>
          <p:nvPr/>
        </p:nvSpPr>
        <p:spPr>
          <a:xfrm>
            <a:off x="10820400" y="365125"/>
            <a:ext cx="762000" cy="369332"/>
          </a:xfrm>
          <a:prstGeom prst="rect">
            <a:avLst/>
          </a:prstGeom>
          <a:noFill/>
        </p:spPr>
        <p:txBody>
          <a:bodyPr wrap="square" rtlCol="0">
            <a:spAutoFit/>
          </a:bodyPr>
          <a:lstStyle/>
          <a:p>
            <a:pPr algn="ctr"/>
            <a:r>
              <a:rPr lang="en-US" dirty="0"/>
              <a:t>Index</a:t>
            </a:r>
          </a:p>
        </p:txBody>
      </p:sp>
    </p:spTree>
    <p:extLst>
      <p:ext uri="{BB962C8B-B14F-4D97-AF65-F5344CB8AC3E}">
        <p14:creationId xmlns:p14="http://schemas.microsoft.com/office/powerpoint/2010/main" val="2892488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1D87105-2F3D-C44E-A962-E15A1C6EC899}"/>
              </a:ext>
            </a:extLst>
          </p:cNvPr>
          <p:cNvSpPr>
            <a:spLocks noGrp="1"/>
          </p:cNvSpPr>
          <p:nvPr>
            <p:ph type="body" sz="quarter" idx="13"/>
          </p:nvPr>
        </p:nvSpPr>
        <p:spPr/>
        <p:txBody>
          <a:bodyPr/>
          <a:lstStyle/>
          <a:p>
            <a:r>
              <a:rPr lang="en-US" dirty="0"/>
              <a:t>Once the requestor is notified that they can share their code and artifacts </a:t>
            </a:r>
          </a:p>
          <a:p>
            <a:pPr lvl="1"/>
            <a:r>
              <a:rPr lang="en-US" dirty="0"/>
              <a:t>The requestor can mange repos as required per projects</a:t>
            </a:r>
          </a:p>
          <a:p>
            <a:pPr lvl="1"/>
            <a:endParaRPr lang="en-US" dirty="0"/>
          </a:p>
        </p:txBody>
      </p:sp>
      <p:sp>
        <p:nvSpPr>
          <p:cNvPr id="3" name="Slide Number Placeholder 2">
            <a:extLst>
              <a:ext uri="{FF2B5EF4-FFF2-40B4-BE49-F238E27FC236}">
                <a16:creationId xmlns:a16="http://schemas.microsoft.com/office/drawing/2014/main" id="{7068237A-D4A0-5E43-BE88-0CFE3CB5D122}"/>
              </a:ext>
            </a:extLst>
          </p:cNvPr>
          <p:cNvSpPr>
            <a:spLocks noGrp="1"/>
          </p:cNvSpPr>
          <p:nvPr>
            <p:ph type="sldNum" sz="quarter" idx="15"/>
          </p:nvPr>
        </p:nvSpPr>
        <p:spPr/>
        <p:txBody>
          <a:bodyPr/>
          <a:lstStyle/>
          <a:p>
            <a:fld id="{588A6F62-D720-4467-8E65-832C2BC2D025}" type="slidenum">
              <a:rPr lang="en-US" altLang="en-US" smtClean="0"/>
              <a:pPr/>
              <a:t>12</a:t>
            </a:fld>
            <a:endParaRPr lang="en-US" altLang="en-US"/>
          </a:p>
        </p:txBody>
      </p:sp>
      <p:sp>
        <p:nvSpPr>
          <p:cNvPr id="5" name="Title 4">
            <a:extLst>
              <a:ext uri="{FF2B5EF4-FFF2-40B4-BE49-F238E27FC236}">
                <a16:creationId xmlns:a16="http://schemas.microsoft.com/office/drawing/2014/main" id="{86C7AFEE-506E-7943-BF2B-FCE457D3CE3E}"/>
              </a:ext>
            </a:extLst>
          </p:cNvPr>
          <p:cNvSpPr>
            <a:spLocks noGrp="1"/>
          </p:cNvSpPr>
          <p:nvPr>
            <p:ph type="title" idx="4294967295"/>
          </p:nvPr>
        </p:nvSpPr>
        <p:spPr>
          <a:xfrm>
            <a:off x="838200" y="365125"/>
            <a:ext cx="10515600" cy="488315"/>
          </a:xfrm>
          <a:prstGeom prst="rect">
            <a:avLst/>
          </a:prstGeom>
        </p:spPr>
        <p:txBody>
          <a:bodyPr/>
          <a:lstStyle/>
          <a:p>
            <a:r>
              <a:rPr lang="en-US" dirty="0"/>
              <a:t>Requestor Manages Their Code Repository</a:t>
            </a:r>
          </a:p>
        </p:txBody>
      </p:sp>
      <p:sp>
        <p:nvSpPr>
          <p:cNvPr id="6" name="TextBox 5">
            <a:hlinkClick r:id="rId3" action="ppaction://hlinksldjump"/>
            <a:extLst>
              <a:ext uri="{FF2B5EF4-FFF2-40B4-BE49-F238E27FC236}">
                <a16:creationId xmlns:a16="http://schemas.microsoft.com/office/drawing/2014/main" id="{4E7F6364-C2E0-6D40-BE0E-E9D48A2FE0EF}"/>
              </a:ext>
            </a:extLst>
          </p:cNvPr>
          <p:cNvSpPr txBox="1"/>
          <p:nvPr/>
        </p:nvSpPr>
        <p:spPr>
          <a:xfrm>
            <a:off x="10820400" y="365125"/>
            <a:ext cx="762000" cy="369332"/>
          </a:xfrm>
          <a:prstGeom prst="rect">
            <a:avLst/>
          </a:prstGeom>
          <a:noFill/>
        </p:spPr>
        <p:txBody>
          <a:bodyPr wrap="square" rtlCol="0">
            <a:spAutoFit/>
          </a:bodyPr>
          <a:lstStyle/>
          <a:p>
            <a:pPr algn="ctr"/>
            <a:r>
              <a:rPr lang="en-US" dirty="0"/>
              <a:t>Index</a:t>
            </a:r>
          </a:p>
        </p:txBody>
      </p:sp>
    </p:spTree>
    <p:extLst>
      <p:ext uri="{BB962C8B-B14F-4D97-AF65-F5344CB8AC3E}">
        <p14:creationId xmlns:p14="http://schemas.microsoft.com/office/powerpoint/2010/main" val="6844861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Resources</a:t>
            </a:r>
          </a:p>
        </p:txBody>
      </p:sp>
      <p:sp>
        <p:nvSpPr>
          <p:cNvPr id="8" name="Text Placeholder 7"/>
          <p:cNvSpPr>
            <a:spLocks noGrp="1"/>
          </p:cNvSpPr>
          <p:nvPr>
            <p:ph type="body" sz="quarter" idx="10"/>
          </p:nvPr>
        </p:nvSpPr>
        <p:spPr/>
        <p:txBody>
          <a:bodyPr/>
          <a:lstStyle/>
          <a:p>
            <a:r>
              <a:rPr lang="en-US" dirty="0"/>
              <a:t> </a:t>
            </a:r>
          </a:p>
        </p:txBody>
      </p:sp>
    </p:spTree>
    <p:extLst>
      <p:ext uri="{BB962C8B-B14F-4D97-AF65-F5344CB8AC3E}">
        <p14:creationId xmlns:p14="http://schemas.microsoft.com/office/powerpoint/2010/main" val="736353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Enterprise Code Repository User Guide</a:t>
            </a:r>
          </a:p>
        </p:txBody>
      </p:sp>
      <p:sp>
        <p:nvSpPr>
          <p:cNvPr id="3" name="Text Placeholder 2"/>
          <p:cNvSpPr>
            <a:spLocks noGrp="1"/>
          </p:cNvSpPr>
          <p:nvPr>
            <p:ph type="body" sz="quarter" idx="11"/>
          </p:nvPr>
        </p:nvSpPr>
        <p:spPr/>
        <p:txBody>
          <a:bodyPr/>
          <a:lstStyle/>
          <a:p>
            <a:r>
              <a:rPr lang="en-US" dirty="0"/>
              <a:t>Lisa Johnson, Craig King, Harold Miles</a:t>
            </a:r>
          </a:p>
        </p:txBody>
      </p:sp>
    </p:spTree>
    <p:extLst>
      <p:ext uri="{BB962C8B-B14F-4D97-AF65-F5344CB8AC3E}">
        <p14:creationId xmlns:p14="http://schemas.microsoft.com/office/powerpoint/2010/main" val="4156308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6DE8074-4C63-0043-977B-21548EC89246}"/>
              </a:ext>
            </a:extLst>
          </p:cNvPr>
          <p:cNvSpPr>
            <a:spLocks noGrp="1"/>
          </p:cNvSpPr>
          <p:nvPr>
            <p:ph type="body" sz="quarter" idx="13"/>
          </p:nvPr>
        </p:nvSpPr>
        <p:spPr>
          <a:xfrm>
            <a:off x="609600" y="991276"/>
            <a:ext cx="10972800" cy="5271752"/>
          </a:xfrm>
        </p:spPr>
        <p:txBody>
          <a:bodyPr>
            <a:normAutofit fontScale="92500" lnSpcReduction="20000"/>
          </a:bodyPr>
          <a:lstStyle/>
          <a:p>
            <a:r>
              <a:rPr lang="en-US" dirty="0"/>
              <a:t>What is Enterprise Code Repository? </a:t>
            </a:r>
          </a:p>
          <a:p>
            <a:pPr lvl="1"/>
            <a:r>
              <a:rPr lang="en-US" dirty="0"/>
              <a:t>Leidos’ Security DevOps team provides a managed suite of technologies and processes that is dedicated for Leidos employees to share code, binaries, containers and other artifacts.  The main tools provided are Bitbucket and Artifactory.  </a:t>
            </a:r>
          </a:p>
          <a:p>
            <a:r>
              <a:rPr lang="en-US" dirty="0"/>
              <a:t>Why would I want to use ECR?</a:t>
            </a:r>
          </a:p>
          <a:p>
            <a:pPr lvl="1"/>
            <a:r>
              <a:rPr lang="en-US" dirty="0"/>
              <a:t>Many programs and projects within Leidos must abide by the same security and compliance rules and thus coding to these standards can be shared to help expedite future programming efforts. </a:t>
            </a:r>
          </a:p>
          <a:p>
            <a:pPr lvl="1"/>
            <a:r>
              <a:rPr lang="en-US" dirty="0"/>
              <a:t>As a Developer:  I can quickly search for code that is relevant to Leidos and programs.</a:t>
            </a:r>
          </a:p>
          <a:p>
            <a:pPr lvl="1"/>
            <a:r>
              <a:rPr lang="en-US" dirty="0"/>
              <a:t>Provides a vetted process to legitimately share code between programs and projects.</a:t>
            </a:r>
          </a:p>
          <a:p>
            <a:pPr lvl="1"/>
            <a:r>
              <a:rPr lang="en-US" dirty="0"/>
              <a:t>Ports and protocols have been opened to the Leidos network and thus saves from having to submit additional network firewall request.  </a:t>
            </a:r>
          </a:p>
          <a:p>
            <a:r>
              <a:rPr lang="en-US" dirty="0"/>
              <a:t>Where is the Enterprise Code Repository reside?  </a:t>
            </a:r>
          </a:p>
          <a:p>
            <a:pPr lvl="1"/>
            <a:r>
              <a:rPr lang="en-US" dirty="0"/>
              <a:t>The Enterprise Code Repository resides within the Enterprise Cloud Management Infrastructure and thus is accessible from any systems on the Leidos infrastructure.  </a:t>
            </a:r>
          </a:p>
          <a:p>
            <a:r>
              <a:rPr lang="en-US" dirty="0"/>
              <a:t>How to get started?  </a:t>
            </a:r>
          </a:p>
          <a:p>
            <a:pPr lvl="1"/>
            <a:r>
              <a:rPr lang="en-US" dirty="0"/>
              <a:t>This document will provide the steps to request a Bitbucket and/or Artifactory projects.</a:t>
            </a:r>
          </a:p>
          <a:p>
            <a:r>
              <a:rPr lang="en-US" dirty="0"/>
              <a:t>Who can I share with?</a:t>
            </a:r>
          </a:p>
          <a:p>
            <a:pPr lvl="1"/>
            <a:r>
              <a:rPr lang="en-US" dirty="0"/>
              <a:t>Out the gate, this service will only allow sharing of code and repositories with US Persons.  Discussion around Export Controls have started but may take some time to build processes and infrastructure to share internationally.    </a:t>
            </a:r>
          </a:p>
          <a:p>
            <a:pPr marL="457200" lvl="1" indent="0">
              <a:buNone/>
            </a:pPr>
            <a:r>
              <a:rPr lang="en-US" dirty="0"/>
              <a:t> </a:t>
            </a:r>
          </a:p>
        </p:txBody>
      </p:sp>
      <p:sp>
        <p:nvSpPr>
          <p:cNvPr id="3" name="Slide Number Placeholder 2">
            <a:extLst>
              <a:ext uri="{FF2B5EF4-FFF2-40B4-BE49-F238E27FC236}">
                <a16:creationId xmlns:a16="http://schemas.microsoft.com/office/drawing/2014/main" id="{5EED3816-BE06-EA44-81E7-137C53975C06}"/>
              </a:ext>
            </a:extLst>
          </p:cNvPr>
          <p:cNvSpPr>
            <a:spLocks noGrp="1"/>
          </p:cNvSpPr>
          <p:nvPr>
            <p:ph type="sldNum" sz="quarter" idx="15"/>
          </p:nvPr>
        </p:nvSpPr>
        <p:spPr/>
        <p:txBody>
          <a:bodyPr/>
          <a:lstStyle/>
          <a:p>
            <a:fld id="{588A6F62-D720-4467-8E65-832C2BC2D025}" type="slidenum">
              <a:rPr lang="en-US" altLang="en-US" smtClean="0"/>
              <a:pPr/>
              <a:t>3</a:t>
            </a:fld>
            <a:endParaRPr lang="en-US" altLang="en-US"/>
          </a:p>
        </p:txBody>
      </p:sp>
      <p:sp>
        <p:nvSpPr>
          <p:cNvPr id="6" name="Title 5">
            <a:extLst>
              <a:ext uri="{FF2B5EF4-FFF2-40B4-BE49-F238E27FC236}">
                <a16:creationId xmlns:a16="http://schemas.microsoft.com/office/drawing/2014/main" id="{395309FA-4C44-DD47-8E8E-3B4C79C8D46A}"/>
              </a:ext>
            </a:extLst>
          </p:cNvPr>
          <p:cNvSpPr>
            <a:spLocks noGrp="1"/>
          </p:cNvSpPr>
          <p:nvPr>
            <p:ph type="title" idx="4294967295"/>
          </p:nvPr>
        </p:nvSpPr>
        <p:spPr>
          <a:xfrm>
            <a:off x="838200" y="365125"/>
            <a:ext cx="10515600" cy="413765"/>
          </a:xfrm>
          <a:prstGeom prst="rect">
            <a:avLst/>
          </a:prstGeom>
        </p:spPr>
        <p:txBody>
          <a:bodyPr/>
          <a:lstStyle/>
          <a:p>
            <a:r>
              <a:rPr lang="en-US" dirty="0"/>
              <a:t>Enterprise</a:t>
            </a:r>
            <a:r>
              <a:rPr lang="en-US" baseline="0" dirty="0"/>
              <a:t> Code Repository</a:t>
            </a:r>
            <a:endParaRPr lang="en-US" dirty="0"/>
          </a:p>
        </p:txBody>
      </p:sp>
    </p:spTree>
    <p:extLst>
      <p:ext uri="{BB962C8B-B14F-4D97-AF65-F5344CB8AC3E}">
        <p14:creationId xmlns:p14="http://schemas.microsoft.com/office/powerpoint/2010/main" val="1351886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4F7B7DB-88DA-C94E-B16D-B75C307333A4}"/>
              </a:ext>
            </a:extLst>
          </p:cNvPr>
          <p:cNvSpPr>
            <a:spLocks noGrp="1"/>
          </p:cNvSpPr>
          <p:nvPr>
            <p:ph type="sldNum" sz="quarter" idx="15"/>
          </p:nvPr>
        </p:nvSpPr>
        <p:spPr/>
        <p:txBody>
          <a:bodyPr/>
          <a:lstStyle/>
          <a:p>
            <a:fld id="{588A6F62-D720-4467-8E65-832C2BC2D025}" type="slidenum">
              <a:rPr lang="en-US" altLang="en-US" smtClean="0"/>
              <a:pPr/>
              <a:t>4</a:t>
            </a:fld>
            <a:endParaRPr lang="en-US" altLang="en-US"/>
          </a:p>
        </p:txBody>
      </p:sp>
      <p:sp>
        <p:nvSpPr>
          <p:cNvPr id="9" name="TextBox 8">
            <a:extLst>
              <a:ext uri="{FF2B5EF4-FFF2-40B4-BE49-F238E27FC236}">
                <a16:creationId xmlns:a16="http://schemas.microsoft.com/office/drawing/2014/main" id="{D61CA1D4-F535-C64D-A6CE-86F383E86E41}"/>
              </a:ext>
            </a:extLst>
          </p:cNvPr>
          <p:cNvSpPr txBox="1"/>
          <p:nvPr/>
        </p:nvSpPr>
        <p:spPr>
          <a:xfrm rot="2914138">
            <a:off x="4675766" y="1121582"/>
            <a:ext cx="710119" cy="276999"/>
          </a:xfrm>
          <a:prstGeom prst="rect">
            <a:avLst/>
          </a:prstGeom>
          <a:noFill/>
        </p:spPr>
        <p:txBody>
          <a:bodyPr wrap="square" rtlCol="0">
            <a:spAutoFit/>
          </a:bodyPr>
          <a:lstStyle/>
          <a:p>
            <a:r>
              <a:rPr lang="en-US" sz="1200" dirty="0"/>
              <a:t>START</a:t>
            </a:r>
          </a:p>
        </p:txBody>
      </p:sp>
      <p:sp>
        <p:nvSpPr>
          <p:cNvPr id="14" name="Block Arc 13">
            <a:extLst>
              <a:ext uri="{FF2B5EF4-FFF2-40B4-BE49-F238E27FC236}">
                <a16:creationId xmlns:a16="http://schemas.microsoft.com/office/drawing/2014/main" id="{7E39383D-7558-4B4B-B350-D6B1AD67C251}"/>
              </a:ext>
            </a:extLst>
          </p:cNvPr>
          <p:cNvSpPr/>
          <p:nvPr/>
        </p:nvSpPr>
        <p:spPr>
          <a:xfrm rot="1613980">
            <a:off x="4914225" y="900290"/>
            <a:ext cx="1159443" cy="1113321"/>
          </a:xfrm>
          <a:prstGeom prst="blockArc">
            <a:avLst>
              <a:gd name="adj1" fmla="val 11844552"/>
              <a:gd name="adj2" fmla="val 5067178"/>
              <a:gd name="adj3" fmla="val 237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Block Arc 14">
            <a:extLst>
              <a:ext uri="{FF2B5EF4-FFF2-40B4-BE49-F238E27FC236}">
                <a16:creationId xmlns:a16="http://schemas.microsoft.com/office/drawing/2014/main" id="{98870328-CB8F-184C-9D6F-E73A47083600}"/>
              </a:ext>
            </a:extLst>
          </p:cNvPr>
          <p:cNvSpPr/>
          <p:nvPr/>
        </p:nvSpPr>
        <p:spPr>
          <a:xfrm rot="12275554">
            <a:off x="4640193" y="1698271"/>
            <a:ext cx="1159443" cy="1113321"/>
          </a:xfrm>
          <a:prstGeom prst="blockArc">
            <a:avLst>
              <a:gd name="adj1" fmla="val 11844552"/>
              <a:gd name="adj2" fmla="val 5067178"/>
              <a:gd name="adj3" fmla="val 23707"/>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solidFill>
                <a:schemeClr val="tx1"/>
              </a:solidFill>
            </a:endParaRPr>
          </a:p>
        </p:txBody>
      </p:sp>
      <p:sp>
        <p:nvSpPr>
          <p:cNvPr id="16" name="Block Arc 15">
            <a:extLst>
              <a:ext uri="{FF2B5EF4-FFF2-40B4-BE49-F238E27FC236}">
                <a16:creationId xmlns:a16="http://schemas.microsoft.com/office/drawing/2014/main" id="{0E5AD42F-EF02-F146-87B2-8D66A3F6EB2C}"/>
              </a:ext>
            </a:extLst>
          </p:cNvPr>
          <p:cNvSpPr/>
          <p:nvPr/>
        </p:nvSpPr>
        <p:spPr>
          <a:xfrm rot="1574831">
            <a:off x="5309260" y="2300103"/>
            <a:ext cx="1159443" cy="1113321"/>
          </a:xfrm>
          <a:prstGeom prst="blockArc">
            <a:avLst>
              <a:gd name="adj1" fmla="val 11844552"/>
              <a:gd name="adj2" fmla="val 5067178"/>
              <a:gd name="adj3" fmla="val 23707"/>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solidFill>
                <a:schemeClr val="tx1"/>
              </a:solidFill>
            </a:endParaRPr>
          </a:p>
        </p:txBody>
      </p:sp>
      <p:sp>
        <p:nvSpPr>
          <p:cNvPr id="17" name="Block Arc 16">
            <a:extLst>
              <a:ext uri="{FF2B5EF4-FFF2-40B4-BE49-F238E27FC236}">
                <a16:creationId xmlns:a16="http://schemas.microsoft.com/office/drawing/2014/main" id="{1CB3085C-02CC-CE4F-8A6D-7A1B89DFDEA3}"/>
              </a:ext>
            </a:extLst>
          </p:cNvPr>
          <p:cNvSpPr/>
          <p:nvPr/>
        </p:nvSpPr>
        <p:spPr>
          <a:xfrm rot="12455709">
            <a:off x="4991988" y="3093285"/>
            <a:ext cx="1159443" cy="1113321"/>
          </a:xfrm>
          <a:prstGeom prst="blockArc">
            <a:avLst>
              <a:gd name="adj1" fmla="val 11844552"/>
              <a:gd name="adj2" fmla="val 5067178"/>
              <a:gd name="adj3" fmla="val 23707"/>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solidFill>
                <a:schemeClr val="tx1"/>
              </a:solidFill>
            </a:endParaRPr>
          </a:p>
        </p:txBody>
      </p:sp>
      <p:cxnSp>
        <p:nvCxnSpPr>
          <p:cNvPr id="19" name="Straight Connector 18">
            <a:extLst>
              <a:ext uri="{FF2B5EF4-FFF2-40B4-BE49-F238E27FC236}">
                <a16:creationId xmlns:a16="http://schemas.microsoft.com/office/drawing/2014/main" id="{44C3E9B7-9AA8-9749-8410-850A79A8F75A}"/>
              </a:ext>
            </a:extLst>
          </p:cNvPr>
          <p:cNvCxnSpPr>
            <a:cxnSpLocks/>
          </p:cNvCxnSpPr>
          <p:nvPr/>
        </p:nvCxnSpPr>
        <p:spPr>
          <a:xfrm>
            <a:off x="4909227" y="890496"/>
            <a:ext cx="531030" cy="53821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1825A65-408E-8D48-8B29-18B4196B68FF}"/>
              </a:ext>
            </a:extLst>
          </p:cNvPr>
          <p:cNvCxnSpPr>
            <a:cxnSpLocks/>
          </p:cNvCxnSpPr>
          <p:nvPr/>
        </p:nvCxnSpPr>
        <p:spPr>
          <a:xfrm flipH="1">
            <a:off x="5278282" y="1608208"/>
            <a:ext cx="149702" cy="470719"/>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2902827-A05B-AC44-8147-7AC0122EB786}"/>
              </a:ext>
            </a:extLst>
          </p:cNvPr>
          <p:cNvCxnSpPr>
            <a:cxnSpLocks/>
          </p:cNvCxnSpPr>
          <p:nvPr/>
        </p:nvCxnSpPr>
        <p:spPr>
          <a:xfrm>
            <a:off x="5379337" y="2350893"/>
            <a:ext cx="382945" cy="37608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C3A2E3E2-2546-B047-81CB-EED0E4B5C5BA}"/>
              </a:ext>
            </a:extLst>
          </p:cNvPr>
          <p:cNvCxnSpPr>
            <a:cxnSpLocks/>
          </p:cNvCxnSpPr>
          <p:nvPr/>
        </p:nvCxnSpPr>
        <p:spPr>
          <a:xfrm flipH="1">
            <a:off x="5655732" y="2961214"/>
            <a:ext cx="191473" cy="532563"/>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35065267-6EA7-9045-8F37-8CF002A3C5D3}"/>
              </a:ext>
            </a:extLst>
          </p:cNvPr>
          <p:cNvSpPr txBox="1"/>
          <p:nvPr/>
        </p:nvSpPr>
        <p:spPr>
          <a:xfrm rot="17508722">
            <a:off x="5934836" y="5881073"/>
            <a:ext cx="710119" cy="276999"/>
          </a:xfrm>
          <a:prstGeom prst="rect">
            <a:avLst/>
          </a:prstGeom>
          <a:noFill/>
        </p:spPr>
        <p:txBody>
          <a:bodyPr wrap="square" rtlCol="0">
            <a:spAutoFit/>
          </a:bodyPr>
          <a:lstStyle/>
          <a:p>
            <a:r>
              <a:rPr lang="en-US" sz="1200" dirty="0"/>
              <a:t>FINISH</a:t>
            </a:r>
          </a:p>
        </p:txBody>
      </p:sp>
      <p:sp>
        <p:nvSpPr>
          <p:cNvPr id="37" name="Oval 36">
            <a:extLst>
              <a:ext uri="{FF2B5EF4-FFF2-40B4-BE49-F238E27FC236}">
                <a16:creationId xmlns:a16="http://schemas.microsoft.com/office/drawing/2014/main" id="{B3FFE27D-FD4C-CA4A-B88E-26F44B982B48}"/>
              </a:ext>
            </a:extLst>
          </p:cNvPr>
          <p:cNvSpPr/>
          <p:nvPr/>
        </p:nvSpPr>
        <p:spPr>
          <a:xfrm>
            <a:off x="5804174" y="1342573"/>
            <a:ext cx="231939" cy="29053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rPr>
              <a:t>2</a:t>
            </a:r>
          </a:p>
        </p:txBody>
      </p:sp>
      <p:sp>
        <p:nvSpPr>
          <p:cNvPr id="39" name="Oval 38">
            <a:extLst>
              <a:ext uri="{FF2B5EF4-FFF2-40B4-BE49-F238E27FC236}">
                <a16:creationId xmlns:a16="http://schemas.microsoft.com/office/drawing/2014/main" id="{6BBA1A42-62CE-5840-A216-EE4A53C49371}"/>
              </a:ext>
            </a:extLst>
          </p:cNvPr>
          <p:cNvSpPr/>
          <p:nvPr/>
        </p:nvSpPr>
        <p:spPr>
          <a:xfrm>
            <a:off x="4654939" y="2115466"/>
            <a:ext cx="231939" cy="29053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rPr>
              <a:t>3</a:t>
            </a:r>
          </a:p>
        </p:txBody>
      </p:sp>
      <p:sp>
        <p:nvSpPr>
          <p:cNvPr id="40" name="Oval 39">
            <a:extLst>
              <a:ext uri="{FF2B5EF4-FFF2-40B4-BE49-F238E27FC236}">
                <a16:creationId xmlns:a16="http://schemas.microsoft.com/office/drawing/2014/main" id="{4A74EB2B-98AC-C646-ADB1-3E19C695EA28}"/>
              </a:ext>
            </a:extLst>
          </p:cNvPr>
          <p:cNvSpPr/>
          <p:nvPr/>
        </p:nvSpPr>
        <p:spPr>
          <a:xfrm>
            <a:off x="6203309" y="2723537"/>
            <a:ext cx="231939" cy="29053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rPr>
              <a:t>4</a:t>
            </a:r>
          </a:p>
        </p:txBody>
      </p:sp>
      <p:sp>
        <p:nvSpPr>
          <p:cNvPr id="41" name="Oval 40">
            <a:extLst>
              <a:ext uri="{FF2B5EF4-FFF2-40B4-BE49-F238E27FC236}">
                <a16:creationId xmlns:a16="http://schemas.microsoft.com/office/drawing/2014/main" id="{539D82E6-3E4A-DA40-B00C-7B81854AABDD}"/>
              </a:ext>
            </a:extLst>
          </p:cNvPr>
          <p:cNvSpPr/>
          <p:nvPr/>
        </p:nvSpPr>
        <p:spPr>
          <a:xfrm>
            <a:off x="5006654" y="3529493"/>
            <a:ext cx="231939" cy="29053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rPr>
              <a:t>5</a:t>
            </a:r>
          </a:p>
        </p:txBody>
      </p:sp>
      <p:sp>
        <p:nvSpPr>
          <p:cNvPr id="42" name="Line Callout 2 41">
            <a:hlinkClick r:id="rId3" action="ppaction://hlinksldjump"/>
            <a:extLst>
              <a:ext uri="{FF2B5EF4-FFF2-40B4-BE49-F238E27FC236}">
                <a16:creationId xmlns:a16="http://schemas.microsoft.com/office/drawing/2014/main" id="{8E3D8C48-FB41-784D-BA1F-E177ACD9B7FC}"/>
              </a:ext>
            </a:extLst>
          </p:cNvPr>
          <p:cNvSpPr/>
          <p:nvPr/>
        </p:nvSpPr>
        <p:spPr>
          <a:xfrm>
            <a:off x="7137893" y="931320"/>
            <a:ext cx="3656934" cy="1113041"/>
          </a:xfrm>
          <a:prstGeom prst="borderCallout2">
            <a:avLst>
              <a:gd name="adj1" fmla="val 18750"/>
              <a:gd name="adj2" fmla="val -8333"/>
              <a:gd name="adj3" fmla="val 18750"/>
              <a:gd name="adj4" fmla="val -16667"/>
              <a:gd name="adj5" fmla="val 32920"/>
              <a:gd name="adj6" fmla="val -24174"/>
            </a:avLst>
          </a:prstGeom>
        </p:spPr>
        <p:style>
          <a:lnRef idx="1">
            <a:schemeClr val="accent1"/>
          </a:lnRef>
          <a:fillRef idx="2">
            <a:schemeClr val="accent1"/>
          </a:fillRef>
          <a:effectRef idx="1">
            <a:schemeClr val="accent1"/>
          </a:effectRef>
          <a:fontRef idx="minor">
            <a:schemeClr val="dk1"/>
          </a:fontRef>
        </p:style>
        <p:txBody>
          <a:bodyPr rtlCol="0" anchor="t"/>
          <a:lstStyle/>
          <a:p>
            <a:r>
              <a:rPr lang="en-US" sz="1200" dirty="0"/>
              <a:t>The requestor can submit a Jira Service Desk request for a </a:t>
            </a:r>
            <a:r>
              <a:rPr lang="en-US" sz="1200" dirty="0">
                <a:hlinkClick r:id="rId3" action="ppaction://hlinksldjump"/>
              </a:rPr>
              <a:t>Bitbucket</a:t>
            </a:r>
            <a:r>
              <a:rPr lang="en-US" sz="1200" dirty="0"/>
              <a:t> and/or an Artifactory projects:  </a:t>
            </a:r>
            <a:r>
              <a:rPr lang="en-US" sz="1200" dirty="0">
                <a:hlinkClick r:id="rId4"/>
              </a:rPr>
              <a:t>https://helpdesk.sdosandbox.leidos.com/servicedesk/customer/portal/2/create/43</a:t>
            </a:r>
            <a:endParaRPr lang="en-US" sz="1200" dirty="0"/>
          </a:p>
        </p:txBody>
      </p:sp>
      <p:sp>
        <p:nvSpPr>
          <p:cNvPr id="43" name="Line Callout 2 42">
            <a:hlinkClick r:id="rId5" action="ppaction://hlinksldjump"/>
            <a:extLst>
              <a:ext uri="{FF2B5EF4-FFF2-40B4-BE49-F238E27FC236}">
                <a16:creationId xmlns:a16="http://schemas.microsoft.com/office/drawing/2014/main" id="{964DF44D-BFFB-3F47-993A-566A3AA10BB9}"/>
              </a:ext>
            </a:extLst>
          </p:cNvPr>
          <p:cNvSpPr/>
          <p:nvPr/>
        </p:nvSpPr>
        <p:spPr>
          <a:xfrm>
            <a:off x="521018" y="1720092"/>
            <a:ext cx="3653356" cy="822960"/>
          </a:xfrm>
          <a:prstGeom prst="borderCallout2">
            <a:avLst>
              <a:gd name="adj1" fmla="val 16386"/>
              <a:gd name="adj2" fmla="val 105738"/>
              <a:gd name="adj3" fmla="val 16386"/>
              <a:gd name="adj4" fmla="val 109566"/>
              <a:gd name="adj5" fmla="val 33058"/>
              <a:gd name="adj6" fmla="val 111445"/>
            </a:avLst>
          </a:prstGeom>
        </p:spPr>
        <p:style>
          <a:lnRef idx="1">
            <a:schemeClr val="accent2"/>
          </a:lnRef>
          <a:fillRef idx="2">
            <a:schemeClr val="accent2"/>
          </a:fillRef>
          <a:effectRef idx="1">
            <a:schemeClr val="accent2"/>
          </a:effectRef>
          <a:fontRef idx="minor">
            <a:schemeClr val="dk1"/>
          </a:fontRef>
        </p:style>
        <p:txBody>
          <a:bodyPr rtlCol="0" anchor="t"/>
          <a:lstStyle/>
          <a:p>
            <a:r>
              <a:rPr lang="en-US" sz="1200" dirty="0"/>
              <a:t>ECR Team will create a Bitbucket and/or Artifactory Projects and notify the requestor</a:t>
            </a:r>
          </a:p>
        </p:txBody>
      </p:sp>
      <p:sp>
        <p:nvSpPr>
          <p:cNvPr id="44" name="Line Callout 2 43">
            <a:hlinkClick r:id="rId6" action="ppaction://hlinksldjump"/>
            <a:extLst>
              <a:ext uri="{FF2B5EF4-FFF2-40B4-BE49-F238E27FC236}">
                <a16:creationId xmlns:a16="http://schemas.microsoft.com/office/drawing/2014/main" id="{867D9B83-3864-2F49-9A14-12AE8AC2EEC3}"/>
              </a:ext>
            </a:extLst>
          </p:cNvPr>
          <p:cNvSpPr/>
          <p:nvPr/>
        </p:nvSpPr>
        <p:spPr>
          <a:xfrm>
            <a:off x="7316845" y="2429092"/>
            <a:ext cx="3656934" cy="907496"/>
          </a:xfrm>
          <a:prstGeom prst="borderCallout2">
            <a:avLst>
              <a:gd name="adj1" fmla="val 18750"/>
              <a:gd name="adj2" fmla="val -8333"/>
              <a:gd name="adj3" fmla="val 18750"/>
              <a:gd name="adj4" fmla="val -16667"/>
              <a:gd name="adj5" fmla="val 29704"/>
              <a:gd name="adj6" fmla="val -20374"/>
            </a:avLst>
          </a:prstGeom>
        </p:spPr>
        <p:style>
          <a:lnRef idx="1">
            <a:schemeClr val="accent3"/>
          </a:lnRef>
          <a:fillRef idx="2">
            <a:schemeClr val="accent3"/>
          </a:fillRef>
          <a:effectRef idx="1">
            <a:schemeClr val="accent3"/>
          </a:effectRef>
          <a:fontRef idx="minor">
            <a:schemeClr val="dk1"/>
          </a:fontRef>
        </p:style>
        <p:txBody>
          <a:bodyPr rtlCol="0" anchor="t"/>
          <a:lstStyle/>
          <a:p>
            <a:r>
              <a:rPr lang="en-US" sz="1200" dirty="0"/>
              <a:t>The requestor can create the repos and begin the uploading code or artifacts  </a:t>
            </a:r>
          </a:p>
        </p:txBody>
      </p:sp>
      <p:sp>
        <p:nvSpPr>
          <p:cNvPr id="45" name="Line Callout 2 44">
            <a:hlinkClick r:id="rId7" action="ppaction://hlinksldjump"/>
            <a:extLst>
              <a:ext uri="{FF2B5EF4-FFF2-40B4-BE49-F238E27FC236}">
                <a16:creationId xmlns:a16="http://schemas.microsoft.com/office/drawing/2014/main" id="{322F1D08-4894-6547-95BB-08CCB2D60B0D}"/>
              </a:ext>
            </a:extLst>
          </p:cNvPr>
          <p:cNvSpPr/>
          <p:nvPr/>
        </p:nvSpPr>
        <p:spPr>
          <a:xfrm>
            <a:off x="731863" y="3063435"/>
            <a:ext cx="3653356" cy="822960"/>
          </a:xfrm>
          <a:prstGeom prst="borderCallout2">
            <a:avLst>
              <a:gd name="adj1" fmla="val 16386"/>
              <a:gd name="adj2" fmla="val 105738"/>
              <a:gd name="adj3" fmla="val 17568"/>
              <a:gd name="adj4" fmla="val 112229"/>
              <a:gd name="adj5" fmla="val 39283"/>
              <a:gd name="adj6" fmla="val 114676"/>
            </a:avLst>
          </a:prstGeom>
        </p:spPr>
        <p:style>
          <a:lnRef idx="1">
            <a:schemeClr val="accent4"/>
          </a:lnRef>
          <a:fillRef idx="2">
            <a:schemeClr val="accent4"/>
          </a:fillRef>
          <a:effectRef idx="1">
            <a:schemeClr val="accent4"/>
          </a:effectRef>
          <a:fontRef idx="minor">
            <a:schemeClr val="dk1"/>
          </a:fontRef>
        </p:style>
        <p:txBody>
          <a:bodyPr rtlCol="0" anchor="t"/>
          <a:lstStyle/>
          <a:p>
            <a:r>
              <a:rPr lang="en-US" sz="1200" dirty="0"/>
              <a:t>The designated program manager or contracts will be asked to complete the Intellectual Property Re-Use Assessment and upload to the Jira Service Desk Ticket.</a:t>
            </a:r>
          </a:p>
        </p:txBody>
      </p:sp>
      <p:sp>
        <p:nvSpPr>
          <p:cNvPr id="46" name="Block Arc 45">
            <a:extLst>
              <a:ext uri="{FF2B5EF4-FFF2-40B4-BE49-F238E27FC236}">
                <a16:creationId xmlns:a16="http://schemas.microsoft.com/office/drawing/2014/main" id="{A43DE8DF-F07A-7342-BC2B-377B059823D0}"/>
              </a:ext>
            </a:extLst>
          </p:cNvPr>
          <p:cNvSpPr/>
          <p:nvPr/>
        </p:nvSpPr>
        <p:spPr>
          <a:xfrm rot="12455709">
            <a:off x="5324334" y="4517838"/>
            <a:ext cx="1159443" cy="1113321"/>
          </a:xfrm>
          <a:prstGeom prst="blockArc">
            <a:avLst>
              <a:gd name="adj1" fmla="val 11844552"/>
              <a:gd name="adj2" fmla="val 5067178"/>
              <a:gd name="adj3" fmla="val 2370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solidFill>
            </a:endParaRPr>
          </a:p>
        </p:txBody>
      </p:sp>
      <p:sp>
        <p:nvSpPr>
          <p:cNvPr id="47" name="Block Arc 46">
            <a:extLst>
              <a:ext uri="{FF2B5EF4-FFF2-40B4-BE49-F238E27FC236}">
                <a16:creationId xmlns:a16="http://schemas.microsoft.com/office/drawing/2014/main" id="{8DDEB933-19E4-2544-A38E-0E8716152669}"/>
              </a:ext>
            </a:extLst>
          </p:cNvPr>
          <p:cNvSpPr/>
          <p:nvPr/>
        </p:nvSpPr>
        <p:spPr>
          <a:xfrm rot="1574831">
            <a:off x="5632035" y="3718531"/>
            <a:ext cx="1159443" cy="1113321"/>
          </a:xfrm>
          <a:prstGeom prst="blockArc">
            <a:avLst>
              <a:gd name="adj1" fmla="val 11844552"/>
              <a:gd name="adj2" fmla="val 5067178"/>
              <a:gd name="adj3" fmla="val 23707"/>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tx1"/>
              </a:solidFill>
            </a:endParaRPr>
          </a:p>
        </p:txBody>
      </p:sp>
      <p:cxnSp>
        <p:nvCxnSpPr>
          <p:cNvPr id="48" name="Straight Connector 47">
            <a:extLst>
              <a:ext uri="{FF2B5EF4-FFF2-40B4-BE49-F238E27FC236}">
                <a16:creationId xmlns:a16="http://schemas.microsoft.com/office/drawing/2014/main" id="{25974F01-6AF4-934D-8336-B06D0950FD47}"/>
              </a:ext>
            </a:extLst>
          </p:cNvPr>
          <p:cNvCxnSpPr>
            <a:cxnSpLocks/>
          </p:cNvCxnSpPr>
          <p:nvPr/>
        </p:nvCxnSpPr>
        <p:spPr>
          <a:xfrm flipV="1">
            <a:off x="6283112" y="5809604"/>
            <a:ext cx="194687" cy="50955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F5BED874-90E2-2C4E-BFF7-2A0904F571AD}"/>
              </a:ext>
            </a:extLst>
          </p:cNvPr>
          <p:cNvCxnSpPr>
            <a:cxnSpLocks/>
          </p:cNvCxnSpPr>
          <p:nvPr/>
        </p:nvCxnSpPr>
        <p:spPr>
          <a:xfrm flipH="1">
            <a:off x="5977022" y="4443208"/>
            <a:ext cx="175856" cy="455889"/>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4" name="Oval 53">
            <a:extLst>
              <a:ext uri="{FF2B5EF4-FFF2-40B4-BE49-F238E27FC236}">
                <a16:creationId xmlns:a16="http://schemas.microsoft.com/office/drawing/2014/main" id="{B93F4B72-F52C-E841-9925-E43FBA098DFA}"/>
              </a:ext>
            </a:extLst>
          </p:cNvPr>
          <p:cNvSpPr/>
          <p:nvPr/>
        </p:nvSpPr>
        <p:spPr>
          <a:xfrm>
            <a:off x="6526319" y="4097751"/>
            <a:ext cx="231939" cy="29053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rPr>
              <a:t>6</a:t>
            </a:r>
          </a:p>
        </p:txBody>
      </p:sp>
      <p:sp>
        <p:nvSpPr>
          <p:cNvPr id="55" name="Oval 54">
            <a:extLst>
              <a:ext uri="{FF2B5EF4-FFF2-40B4-BE49-F238E27FC236}">
                <a16:creationId xmlns:a16="http://schemas.microsoft.com/office/drawing/2014/main" id="{E8858874-1B6A-464B-A136-D089CDC53CC0}"/>
              </a:ext>
            </a:extLst>
          </p:cNvPr>
          <p:cNvSpPr/>
          <p:nvPr/>
        </p:nvSpPr>
        <p:spPr>
          <a:xfrm>
            <a:off x="5335933" y="4946552"/>
            <a:ext cx="231939" cy="29053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rPr>
              <a:t>7</a:t>
            </a:r>
          </a:p>
        </p:txBody>
      </p:sp>
      <p:sp>
        <p:nvSpPr>
          <p:cNvPr id="56" name="Line Callout 2 55">
            <a:hlinkClick r:id="rId8" action="ppaction://hlinksldjump"/>
            <a:extLst>
              <a:ext uri="{FF2B5EF4-FFF2-40B4-BE49-F238E27FC236}">
                <a16:creationId xmlns:a16="http://schemas.microsoft.com/office/drawing/2014/main" id="{AE8F4569-8799-7B4D-BBCF-FB084043DD61}"/>
              </a:ext>
            </a:extLst>
          </p:cNvPr>
          <p:cNvSpPr/>
          <p:nvPr/>
        </p:nvSpPr>
        <p:spPr>
          <a:xfrm>
            <a:off x="7607199" y="3823317"/>
            <a:ext cx="3656934" cy="920389"/>
          </a:xfrm>
          <a:prstGeom prst="borderCallout2">
            <a:avLst>
              <a:gd name="adj1" fmla="val 18750"/>
              <a:gd name="adj2" fmla="val -8333"/>
              <a:gd name="adj3" fmla="val 18750"/>
              <a:gd name="adj4" fmla="val -16667"/>
              <a:gd name="adj5" fmla="val 34182"/>
              <a:gd name="adj6" fmla="val -19818"/>
            </a:avLst>
          </a:prstGeom>
        </p:spPr>
        <p:style>
          <a:lnRef idx="1">
            <a:schemeClr val="accent5"/>
          </a:lnRef>
          <a:fillRef idx="2">
            <a:schemeClr val="accent5"/>
          </a:fillRef>
          <a:effectRef idx="1">
            <a:schemeClr val="accent5"/>
          </a:effectRef>
          <a:fontRef idx="minor">
            <a:schemeClr val="dk1"/>
          </a:fontRef>
        </p:style>
        <p:txBody>
          <a:bodyPr rtlCol="0" anchor="t"/>
          <a:lstStyle/>
          <a:p>
            <a:r>
              <a:rPr lang="en-US" sz="1200" dirty="0"/>
              <a:t>Corporate Legal will be asked review and approve The Intellectual Property Re-Use Assessment and to update Jira Service Desk with comments and approval </a:t>
            </a:r>
          </a:p>
        </p:txBody>
      </p:sp>
      <p:sp>
        <p:nvSpPr>
          <p:cNvPr id="57" name="Line Callout 2 56">
            <a:hlinkClick r:id="rId9" action="ppaction://hlinksldjump"/>
            <a:extLst>
              <a:ext uri="{FF2B5EF4-FFF2-40B4-BE49-F238E27FC236}">
                <a16:creationId xmlns:a16="http://schemas.microsoft.com/office/drawing/2014/main" id="{3C49B683-ECAA-434C-8A8D-659DA6D0E8FB}"/>
              </a:ext>
            </a:extLst>
          </p:cNvPr>
          <p:cNvSpPr/>
          <p:nvPr/>
        </p:nvSpPr>
        <p:spPr>
          <a:xfrm>
            <a:off x="874841" y="4443208"/>
            <a:ext cx="3653356" cy="822960"/>
          </a:xfrm>
          <a:prstGeom prst="borderCallout2">
            <a:avLst>
              <a:gd name="adj1" fmla="val 17568"/>
              <a:gd name="adj2" fmla="val 108933"/>
              <a:gd name="adj3" fmla="val 15204"/>
              <a:gd name="adj4" fmla="val 116489"/>
              <a:gd name="adj5" fmla="val 53467"/>
              <a:gd name="adj6" fmla="val 118936"/>
            </a:avLst>
          </a:prstGeom>
        </p:spPr>
        <p:style>
          <a:lnRef idx="1">
            <a:schemeClr val="accent6"/>
          </a:lnRef>
          <a:fillRef idx="2">
            <a:schemeClr val="accent6"/>
          </a:fillRef>
          <a:effectRef idx="1">
            <a:schemeClr val="accent6"/>
          </a:effectRef>
          <a:fontRef idx="minor">
            <a:schemeClr val="dk1"/>
          </a:fontRef>
        </p:style>
        <p:txBody>
          <a:bodyPr rtlCol="0" anchor="t"/>
          <a:lstStyle/>
          <a:p>
            <a:r>
              <a:rPr lang="en-US" sz="1200" dirty="0"/>
              <a:t>ECR Team Upload Metadata Files</a:t>
            </a:r>
          </a:p>
          <a:p>
            <a:r>
              <a:rPr lang="en-US" sz="1200" dirty="0"/>
              <a:t>ECR Team reviews repo readiness</a:t>
            </a:r>
          </a:p>
        </p:txBody>
      </p:sp>
      <p:sp>
        <p:nvSpPr>
          <p:cNvPr id="59" name="Line Callout 2 58">
            <a:hlinkClick r:id="rId10" action="ppaction://hlinksldjump"/>
            <a:extLst>
              <a:ext uri="{FF2B5EF4-FFF2-40B4-BE49-F238E27FC236}">
                <a16:creationId xmlns:a16="http://schemas.microsoft.com/office/drawing/2014/main" id="{4A65CFE0-E24C-6B46-B501-9ABFAA19B075}"/>
              </a:ext>
            </a:extLst>
          </p:cNvPr>
          <p:cNvSpPr/>
          <p:nvPr/>
        </p:nvSpPr>
        <p:spPr>
          <a:xfrm>
            <a:off x="433336" y="974080"/>
            <a:ext cx="3653356" cy="394885"/>
          </a:xfrm>
          <a:prstGeom prst="borderCallout2">
            <a:avLst>
              <a:gd name="adj1" fmla="val 16386"/>
              <a:gd name="adj2" fmla="val 105738"/>
              <a:gd name="adj3" fmla="val 17667"/>
              <a:gd name="adj4" fmla="val 112229"/>
              <a:gd name="adj5" fmla="val 38686"/>
              <a:gd name="adj6" fmla="val 115741"/>
            </a:avLst>
          </a:prstGeom>
        </p:spPr>
        <p:style>
          <a:lnRef idx="1">
            <a:schemeClr val="dk1"/>
          </a:lnRef>
          <a:fillRef idx="2">
            <a:schemeClr val="dk1"/>
          </a:fillRef>
          <a:effectRef idx="1">
            <a:schemeClr val="dk1"/>
          </a:effectRef>
          <a:fontRef idx="minor">
            <a:schemeClr val="dk1"/>
          </a:fontRef>
        </p:style>
        <p:txBody>
          <a:bodyPr rtlCol="0" anchor="t"/>
          <a:lstStyle/>
          <a:p>
            <a:r>
              <a:rPr lang="en-US" sz="1200" dirty="0"/>
              <a:t>Requester want to share Code or Artifacts with Leidos US Persons</a:t>
            </a:r>
          </a:p>
        </p:txBody>
      </p:sp>
      <p:sp>
        <p:nvSpPr>
          <p:cNvPr id="60" name="Oval 59">
            <a:extLst>
              <a:ext uri="{FF2B5EF4-FFF2-40B4-BE49-F238E27FC236}">
                <a16:creationId xmlns:a16="http://schemas.microsoft.com/office/drawing/2014/main" id="{164558D0-06A2-9D48-B2D9-57DC8419682E}"/>
              </a:ext>
            </a:extLst>
          </p:cNvPr>
          <p:cNvSpPr/>
          <p:nvPr/>
        </p:nvSpPr>
        <p:spPr>
          <a:xfrm>
            <a:off x="4638376" y="1165175"/>
            <a:ext cx="231939" cy="290536"/>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lumMod val="65000"/>
                  </a:schemeClr>
                </a:solidFill>
              </a:rPr>
              <a:t>1</a:t>
            </a:r>
          </a:p>
        </p:txBody>
      </p:sp>
      <p:cxnSp>
        <p:nvCxnSpPr>
          <p:cNvPr id="32" name="Straight Connector 31">
            <a:extLst>
              <a:ext uri="{FF2B5EF4-FFF2-40B4-BE49-F238E27FC236}">
                <a16:creationId xmlns:a16="http://schemas.microsoft.com/office/drawing/2014/main" id="{5FBFFC5D-F8AD-2645-9CB5-2A425BAE3AFB}"/>
              </a:ext>
            </a:extLst>
          </p:cNvPr>
          <p:cNvCxnSpPr>
            <a:cxnSpLocks/>
          </p:cNvCxnSpPr>
          <p:nvPr/>
        </p:nvCxnSpPr>
        <p:spPr>
          <a:xfrm>
            <a:off x="5718103" y="3762542"/>
            <a:ext cx="382945" cy="37608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5" name="Block Arc 64">
            <a:extLst>
              <a:ext uri="{FF2B5EF4-FFF2-40B4-BE49-F238E27FC236}">
                <a16:creationId xmlns:a16="http://schemas.microsoft.com/office/drawing/2014/main" id="{D3586323-46D7-AE4A-B7AD-C7852D4E9D11}"/>
              </a:ext>
            </a:extLst>
          </p:cNvPr>
          <p:cNvSpPr/>
          <p:nvPr/>
        </p:nvSpPr>
        <p:spPr>
          <a:xfrm rot="1574831">
            <a:off x="5957788" y="5140401"/>
            <a:ext cx="1159443" cy="1113321"/>
          </a:xfrm>
          <a:prstGeom prst="blockArc">
            <a:avLst>
              <a:gd name="adj1" fmla="val 11844552"/>
              <a:gd name="adj2" fmla="val 5067178"/>
              <a:gd name="adj3" fmla="val 23707"/>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66" name="Line Callout 2 65">
            <a:hlinkClick r:id="rId11" action="ppaction://hlinksldjump"/>
            <a:extLst>
              <a:ext uri="{FF2B5EF4-FFF2-40B4-BE49-F238E27FC236}">
                <a16:creationId xmlns:a16="http://schemas.microsoft.com/office/drawing/2014/main" id="{FBDA027E-9A86-134D-ABC7-3AEAD319B4D9}"/>
              </a:ext>
            </a:extLst>
          </p:cNvPr>
          <p:cNvSpPr/>
          <p:nvPr/>
        </p:nvSpPr>
        <p:spPr>
          <a:xfrm>
            <a:off x="7925466" y="5162405"/>
            <a:ext cx="3656934" cy="872244"/>
          </a:xfrm>
          <a:prstGeom prst="borderCallout2">
            <a:avLst>
              <a:gd name="adj1" fmla="val 18750"/>
              <a:gd name="adj2" fmla="val -8333"/>
              <a:gd name="adj3" fmla="val 18750"/>
              <a:gd name="adj4" fmla="val -16667"/>
              <a:gd name="adj5" fmla="val 34182"/>
              <a:gd name="adj6" fmla="val -19818"/>
            </a:avLst>
          </a:prstGeom>
        </p:spPr>
        <p:style>
          <a:lnRef idx="1">
            <a:schemeClr val="dk1"/>
          </a:lnRef>
          <a:fillRef idx="2">
            <a:schemeClr val="dk1"/>
          </a:fillRef>
          <a:effectRef idx="1">
            <a:schemeClr val="dk1"/>
          </a:effectRef>
          <a:fontRef idx="minor">
            <a:schemeClr val="dk1"/>
          </a:fontRef>
        </p:style>
        <p:txBody>
          <a:bodyPr rtlCol="0" anchor="t"/>
          <a:lstStyle/>
          <a:p>
            <a:r>
              <a:rPr lang="en-US" sz="1200"/>
              <a:t>The </a:t>
            </a:r>
            <a:r>
              <a:rPr lang="en-US" sz="1200" dirty="0"/>
              <a:t>requestor will receive a status of the approval and will be given permission to share to the Bitbucket and/or Artifactory with US Persons  </a:t>
            </a:r>
          </a:p>
        </p:txBody>
      </p:sp>
      <p:sp>
        <p:nvSpPr>
          <p:cNvPr id="67" name="Oval 66">
            <a:extLst>
              <a:ext uri="{FF2B5EF4-FFF2-40B4-BE49-F238E27FC236}">
                <a16:creationId xmlns:a16="http://schemas.microsoft.com/office/drawing/2014/main" id="{3B0FB664-E8BE-AB4E-87DF-BB32C9398CD6}"/>
              </a:ext>
            </a:extLst>
          </p:cNvPr>
          <p:cNvSpPr/>
          <p:nvPr/>
        </p:nvSpPr>
        <p:spPr>
          <a:xfrm>
            <a:off x="6861916" y="5508908"/>
            <a:ext cx="231939" cy="29053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rPr>
              <a:t>8</a:t>
            </a:r>
          </a:p>
        </p:txBody>
      </p:sp>
      <p:cxnSp>
        <p:nvCxnSpPr>
          <p:cNvPr id="71" name="Straight Connector 70">
            <a:extLst>
              <a:ext uri="{FF2B5EF4-FFF2-40B4-BE49-F238E27FC236}">
                <a16:creationId xmlns:a16="http://schemas.microsoft.com/office/drawing/2014/main" id="{7FDC0B2E-A856-024F-BC91-1C3E80D04163}"/>
              </a:ext>
            </a:extLst>
          </p:cNvPr>
          <p:cNvCxnSpPr>
            <a:cxnSpLocks/>
          </p:cNvCxnSpPr>
          <p:nvPr/>
        </p:nvCxnSpPr>
        <p:spPr>
          <a:xfrm>
            <a:off x="6023908" y="5193273"/>
            <a:ext cx="382945" cy="37608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itle 71">
            <a:extLst>
              <a:ext uri="{FF2B5EF4-FFF2-40B4-BE49-F238E27FC236}">
                <a16:creationId xmlns:a16="http://schemas.microsoft.com/office/drawing/2014/main" id="{1C4EA62D-0969-8C46-AFD7-5A31C2C0E6FB}"/>
              </a:ext>
            </a:extLst>
          </p:cNvPr>
          <p:cNvSpPr>
            <a:spLocks noGrp="1"/>
          </p:cNvSpPr>
          <p:nvPr>
            <p:ph type="title" idx="4294967295"/>
          </p:nvPr>
        </p:nvSpPr>
        <p:spPr>
          <a:xfrm>
            <a:off x="838200" y="365125"/>
            <a:ext cx="10515600" cy="1325563"/>
          </a:xfrm>
          <a:prstGeom prst="rect">
            <a:avLst/>
          </a:prstGeom>
        </p:spPr>
        <p:txBody>
          <a:bodyPr/>
          <a:lstStyle/>
          <a:p>
            <a:r>
              <a:rPr lang="en-US" dirty="0"/>
              <a:t>Enterprise Code Repository Request Process</a:t>
            </a:r>
          </a:p>
        </p:txBody>
      </p:sp>
    </p:spTree>
    <p:extLst>
      <p:ext uri="{BB962C8B-B14F-4D97-AF65-F5344CB8AC3E}">
        <p14:creationId xmlns:p14="http://schemas.microsoft.com/office/powerpoint/2010/main" val="1651150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normAutofit fontScale="77500" lnSpcReduction="20000"/>
          </a:bodyPr>
          <a:lstStyle/>
          <a:p>
            <a:r>
              <a:rPr lang="en-US" dirty="0"/>
              <a:t>Pre-Requisites</a:t>
            </a:r>
          </a:p>
          <a:p>
            <a:pPr lvl="1"/>
            <a:r>
              <a:rPr lang="en-US" dirty="0"/>
              <a:t>Contract#</a:t>
            </a:r>
          </a:p>
          <a:p>
            <a:pPr lvl="1"/>
            <a:r>
              <a:rPr lang="en-US" dirty="0"/>
              <a:t>Point of Contact:  (Either Contracts Person or Program Manager)</a:t>
            </a:r>
          </a:p>
          <a:p>
            <a:pPr lvl="1"/>
            <a:r>
              <a:rPr lang="en-US" dirty="0"/>
              <a:t>Project Name</a:t>
            </a:r>
          </a:p>
          <a:p>
            <a:pPr lvl="1"/>
            <a:r>
              <a:rPr lang="en-US" dirty="0"/>
              <a:t>Code Security?</a:t>
            </a:r>
          </a:p>
          <a:p>
            <a:pPr lvl="1"/>
            <a:r>
              <a:rPr lang="en-US" dirty="0"/>
              <a:t>COTS License Required?</a:t>
            </a:r>
          </a:p>
          <a:p>
            <a:pPr lvl="1"/>
            <a:r>
              <a:rPr lang="en-US" dirty="0"/>
              <a:t>FOSS License</a:t>
            </a:r>
          </a:p>
          <a:p>
            <a:pPr lvl="1"/>
            <a:r>
              <a:rPr lang="en-US" dirty="0"/>
              <a:t>Leidos Proprietary</a:t>
            </a:r>
          </a:p>
          <a:p>
            <a:pPr lvl="1"/>
            <a:r>
              <a:rPr lang="en-US" dirty="0"/>
              <a:t>Reuse Approval Date</a:t>
            </a:r>
          </a:p>
          <a:p>
            <a:pPr lvl="1"/>
            <a:r>
              <a:rPr lang="en-US" dirty="0"/>
              <a:t>Provide a description of the specific item(s) (e.g., software, technical data, hardware, etc.) that Leidos would like to re-use.</a:t>
            </a:r>
          </a:p>
          <a:p>
            <a:pPr lvl="1"/>
            <a:endParaRPr lang="en-US" dirty="0"/>
          </a:p>
          <a:p>
            <a:pPr lvl="1"/>
            <a:r>
              <a:rPr lang="en-US" dirty="0"/>
              <a:t>Indicate whether the item was developed exclusively in performance of a government contract (using a direct charge number) or was developed exclusively at private expense (indirect costs, IRAD, B&amp;P, G&amp;A) or a combination of both sources of funding. </a:t>
            </a:r>
          </a:p>
          <a:p>
            <a:pPr lvl="1"/>
            <a:endParaRPr lang="en-US" dirty="0"/>
          </a:p>
          <a:p>
            <a:pPr lvl="1"/>
            <a:r>
              <a:rPr lang="en-US" dirty="0"/>
              <a:t>Be able to indicate whether item:</a:t>
            </a:r>
          </a:p>
          <a:p>
            <a:pPr lvl="2"/>
            <a:r>
              <a:rPr lang="en-US" dirty="0"/>
              <a:t>includes COTS (including Free and Open Source Software); </a:t>
            </a:r>
          </a:p>
          <a:p>
            <a:pPr lvl="2"/>
            <a:r>
              <a:rPr lang="en-US" dirty="0"/>
              <a:t>includes GOTS, GFI or GFE;  Not familiar with the acronyms.</a:t>
            </a:r>
          </a:p>
          <a:p>
            <a:pPr lvl="2"/>
            <a:r>
              <a:rPr lang="en-US" dirty="0"/>
              <a:t>was developed exclusively by LM IS&amp;GS or Leidos employees;  </a:t>
            </a:r>
          </a:p>
          <a:p>
            <a:pPr lvl="2"/>
            <a:r>
              <a:rPr lang="en-US" dirty="0"/>
              <a:t>was developed exclusively by a 3rd party/subcontractor; No</a:t>
            </a:r>
          </a:p>
          <a:p>
            <a:pPr lvl="2"/>
            <a:r>
              <a:rPr lang="en-US" dirty="0"/>
              <a:t>was jointly developed by LM IS&amp;GS or Leidos and one or more 3rd party/subcontractor;</a:t>
            </a:r>
          </a:p>
          <a:p>
            <a:pPr lvl="2"/>
            <a:r>
              <a:rPr lang="en-US" dirty="0"/>
              <a:t>includes pre-existing 3rd party proprietary information or copyrighted works;</a:t>
            </a:r>
          </a:p>
          <a:p>
            <a:pPr lvl="2"/>
            <a:r>
              <a:rPr lang="en-US" dirty="0"/>
              <a:t>was developed by LM IS&amp;GS or Leidos as a subcontractor.</a:t>
            </a:r>
          </a:p>
          <a:p>
            <a:pPr lvl="2"/>
            <a:r>
              <a:rPr lang="en-US" dirty="0"/>
              <a:t>is customarily sold to or used by the general public or by non-governmental entities for purposes other than governmental purposes.</a:t>
            </a:r>
          </a:p>
        </p:txBody>
      </p:sp>
      <p:sp>
        <p:nvSpPr>
          <p:cNvPr id="3" name="Slide Number Placeholder 2"/>
          <p:cNvSpPr>
            <a:spLocks noGrp="1"/>
          </p:cNvSpPr>
          <p:nvPr>
            <p:ph type="sldNum" sz="quarter" idx="15"/>
          </p:nvPr>
        </p:nvSpPr>
        <p:spPr/>
        <p:txBody>
          <a:bodyPr/>
          <a:lstStyle/>
          <a:p>
            <a:fld id="{588A6F62-D720-4467-8E65-832C2BC2D025}" type="slidenum">
              <a:rPr lang="en-US" altLang="en-US" smtClean="0"/>
              <a:pPr/>
              <a:t>5</a:t>
            </a:fld>
            <a:endParaRPr lang="en-US" altLang="en-US"/>
          </a:p>
        </p:txBody>
      </p:sp>
      <p:sp>
        <p:nvSpPr>
          <p:cNvPr id="6" name="Title 5">
            <a:extLst>
              <a:ext uri="{FF2B5EF4-FFF2-40B4-BE49-F238E27FC236}">
                <a16:creationId xmlns:a16="http://schemas.microsoft.com/office/drawing/2014/main" id="{2AF9ECCB-BD76-B640-A9ED-596AEB329D9A}"/>
              </a:ext>
            </a:extLst>
          </p:cNvPr>
          <p:cNvSpPr>
            <a:spLocks noGrp="1"/>
          </p:cNvSpPr>
          <p:nvPr>
            <p:ph type="title" idx="4294967295"/>
          </p:nvPr>
        </p:nvSpPr>
        <p:spPr>
          <a:xfrm>
            <a:off x="838200" y="365125"/>
            <a:ext cx="10515600" cy="1325563"/>
          </a:xfrm>
          <a:prstGeom prst="rect">
            <a:avLst/>
          </a:prstGeom>
        </p:spPr>
        <p:txBody>
          <a:bodyPr/>
          <a:lstStyle/>
          <a:p>
            <a:r>
              <a:rPr lang="en-US" dirty="0"/>
              <a:t>ECR Pre-Requisites</a:t>
            </a:r>
          </a:p>
        </p:txBody>
      </p:sp>
      <p:sp>
        <p:nvSpPr>
          <p:cNvPr id="8" name="TextBox 7">
            <a:hlinkClick r:id="rId3" action="ppaction://hlinksldjump"/>
            <a:extLst>
              <a:ext uri="{FF2B5EF4-FFF2-40B4-BE49-F238E27FC236}">
                <a16:creationId xmlns:a16="http://schemas.microsoft.com/office/drawing/2014/main" id="{183AE644-382D-6744-9FF7-61C29085E160}"/>
              </a:ext>
            </a:extLst>
          </p:cNvPr>
          <p:cNvSpPr txBox="1"/>
          <p:nvPr/>
        </p:nvSpPr>
        <p:spPr>
          <a:xfrm>
            <a:off x="10820400" y="365125"/>
            <a:ext cx="762000" cy="369332"/>
          </a:xfrm>
          <a:prstGeom prst="rect">
            <a:avLst/>
          </a:prstGeom>
          <a:noFill/>
        </p:spPr>
        <p:txBody>
          <a:bodyPr wrap="square" rtlCol="0">
            <a:spAutoFit/>
          </a:bodyPr>
          <a:lstStyle/>
          <a:p>
            <a:pPr algn="ctr"/>
            <a:r>
              <a:rPr lang="en-US" dirty="0"/>
              <a:t>Index</a:t>
            </a:r>
          </a:p>
        </p:txBody>
      </p:sp>
    </p:spTree>
    <p:extLst>
      <p:ext uri="{BB962C8B-B14F-4D97-AF65-F5344CB8AC3E}">
        <p14:creationId xmlns:p14="http://schemas.microsoft.com/office/powerpoint/2010/main" val="3490802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7BFDB76-2A11-A748-9D67-95D69E23EC05}"/>
              </a:ext>
            </a:extLst>
          </p:cNvPr>
          <p:cNvSpPr>
            <a:spLocks noGrp="1"/>
          </p:cNvSpPr>
          <p:nvPr>
            <p:ph type="body" sz="quarter" idx="13"/>
          </p:nvPr>
        </p:nvSpPr>
        <p:spPr/>
        <p:txBody>
          <a:bodyPr/>
          <a:lstStyle/>
          <a:p>
            <a:r>
              <a:rPr lang="en-US" dirty="0"/>
              <a:t>Jira Service Desk – Directions on Completing the Jira Service Desk Form</a:t>
            </a:r>
          </a:p>
        </p:txBody>
      </p:sp>
      <p:sp>
        <p:nvSpPr>
          <p:cNvPr id="3" name="Slide Number Placeholder 2">
            <a:extLst>
              <a:ext uri="{FF2B5EF4-FFF2-40B4-BE49-F238E27FC236}">
                <a16:creationId xmlns:a16="http://schemas.microsoft.com/office/drawing/2014/main" id="{BDADFBA9-FB4E-7945-8B72-066066557333}"/>
              </a:ext>
            </a:extLst>
          </p:cNvPr>
          <p:cNvSpPr>
            <a:spLocks noGrp="1"/>
          </p:cNvSpPr>
          <p:nvPr>
            <p:ph type="sldNum" sz="quarter" idx="15"/>
          </p:nvPr>
        </p:nvSpPr>
        <p:spPr/>
        <p:txBody>
          <a:bodyPr/>
          <a:lstStyle/>
          <a:p>
            <a:fld id="{588A6F62-D720-4467-8E65-832C2BC2D025}" type="slidenum">
              <a:rPr lang="en-US" altLang="en-US" smtClean="0"/>
              <a:pPr/>
              <a:t>6</a:t>
            </a:fld>
            <a:endParaRPr lang="en-US" altLang="en-US"/>
          </a:p>
        </p:txBody>
      </p:sp>
      <p:sp>
        <p:nvSpPr>
          <p:cNvPr id="5" name="Title 4">
            <a:extLst>
              <a:ext uri="{FF2B5EF4-FFF2-40B4-BE49-F238E27FC236}">
                <a16:creationId xmlns:a16="http://schemas.microsoft.com/office/drawing/2014/main" id="{DDD5F4B1-FC62-E743-AF73-FA1F6CC6DEFC}"/>
              </a:ext>
            </a:extLst>
          </p:cNvPr>
          <p:cNvSpPr>
            <a:spLocks noGrp="1"/>
          </p:cNvSpPr>
          <p:nvPr>
            <p:ph type="title" idx="4294967295"/>
          </p:nvPr>
        </p:nvSpPr>
        <p:spPr>
          <a:xfrm>
            <a:off x="838200" y="365125"/>
            <a:ext cx="10515600" cy="1325563"/>
          </a:xfrm>
          <a:prstGeom prst="rect">
            <a:avLst/>
          </a:prstGeom>
        </p:spPr>
        <p:txBody>
          <a:bodyPr/>
          <a:lstStyle/>
          <a:p>
            <a:r>
              <a:rPr lang="en-US" dirty="0"/>
              <a:t>Jira Service Desk Form</a:t>
            </a:r>
          </a:p>
        </p:txBody>
      </p:sp>
      <p:sp>
        <p:nvSpPr>
          <p:cNvPr id="7" name="TextBox 6">
            <a:hlinkClick r:id="rId3" action="ppaction://hlinksldjump"/>
            <a:extLst>
              <a:ext uri="{FF2B5EF4-FFF2-40B4-BE49-F238E27FC236}">
                <a16:creationId xmlns:a16="http://schemas.microsoft.com/office/drawing/2014/main" id="{EB30881F-6DE2-4340-9AB5-82DBD54865A3}"/>
              </a:ext>
            </a:extLst>
          </p:cNvPr>
          <p:cNvSpPr txBox="1"/>
          <p:nvPr/>
        </p:nvSpPr>
        <p:spPr>
          <a:xfrm>
            <a:off x="10820400" y="365125"/>
            <a:ext cx="762000" cy="369332"/>
          </a:xfrm>
          <a:prstGeom prst="rect">
            <a:avLst/>
          </a:prstGeom>
          <a:noFill/>
        </p:spPr>
        <p:txBody>
          <a:bodyPr wrap="square" rtlCol="0">
            <a:spAutoFit/>
          </a:bodyPr>
          <a:lstStyle/>
          <a:p>
            <a:pPr algn="ctr"/>
            <a:r>
              <a:rPr lang="en-US" dirty="0"/>
              <a:t>Index</a:t>
            </a:r>
          </a:p>
        </p:txBody>
      </p:sp>
    </p:spTree>
    <p:extLst>
      <p:ext uri="{BB962C8B-B14F-4D97-AF65-F5344CB8AC3E}">
        <p14:creationId xmlns:p14="http://schemas.microsoft.com/office/powerpoint/2010/main" val="17413319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7BFDB76-2A11-A748-9D67-95D69E23EC05}"/>
              </a:ext>
            </a:extLst>
          </p:cNvPr>
          <p:cNvSpPr>
            <a:spLocks noGrp="1"/>
          </p:cNvSpPr>
          <p:nvPr>
            <p:ph type="body" sz="quarter" idx="13"/>
          </p:nvPr>
        </p:nvSpPr>
        <p:spPr/>
        <p:txBody>
          <a:bodyPr/>
          <a:lstStyle/>
          <a:p>
            <a:r>
              <a:rPr lang="en-US" dirty="0"/>
              <a:t>The requestor shall receive a notification with the following details:</a:t>
            </a:r>
          </a:p>
          <a:p>
            <a:r>
              <a:rPr lang="en-US" dirty="0"/>
              <a:t>The Bitbucket and Artifactory projects have been created</a:t>
            </a:r>
          </a:p>
          <a:p>
            <a:r>
              <a:rPr lang="en-US" dirty="0"/>
              <a:t>How to connect and replicate code to the repository?</a:t>
            </a:r>
          </a:p>
          <a:p>
            <a:r>
              <a:rPr lang="en-US" dirty="0"/>
              <a:t>Use Cases</a:t>
            </a:r>
          </a:p>
          <a:p>
            <a:pPr lvl="1"/>
            <a:r>
              <a:rPr lang="en-US" dirty="0"/>
              <a:t>I have Git</a:t>
            </a:r>
          </a:p>
          <a:p>
            <a:pPr marL="0" indent="0">
              <a:buNone/>
            </a:pPr>
            <a:endParaRPr lang="en-US" dirty="0"/>
          </a:p>
        </p:txBody>
      </p:sp>
      <p:sp>
        <p:nvSpPr>
          <p:cNvPr id="3" name="Slide Number Placeholder 2">
            <a:extLst>
              <a:ext uri="{FF2B5EF4-FFF2-40B4-BE49-F238E27FC236}">
                <a16:creationId xmlns:a16="http://schemas.microsoft.com/office/drawing/2014/main" id="{BDADFBA9-FB4E-7945-8B72-066066557333}"/>
              </a:ext>
            </a:extLst>
          </p:cNvPr>
          <p:cNvSpPr>
            <a:spLocks noGrp="1"/>
          </p:cNvSpPr>
          <p:nvPr>
            <p:ph type="sldNum" sz="quarter" idx="15"/>
          </p:nvPr>
        </p:nvSpPr>
        <p:spPr/>
        <p:txBody>
          <a:bodyPr/>
          <a:lstStyle/>
          <a:p>
            <a:fld id="{588A6F62-D720-4467-8E65-832C2BC2D025}" type="slidenum">
              <a:rPr lang="en-US" altLang="en-US" smtClean="0"/>
              <a:pPr/>
              <a:t>7</a:t>
            </a:fld>
            <a:endParaRPr lang="en-US" altLang="en-US"/>
          </a:p>
        </p:txBody>
      </p:sp>
      <p:sp>
        <p:nvSpPr>
          <p:cNvPr id="5" name="Title 4">
            <a:extLst>
              <a:ext uri="{FF2B5EF4-FFF2-40B4-BE49-F238E27FC236}">
                <a16:creationId xmlns:a16="http://schemas.microsoft.com/office/drawing/2014/main" id="{31F2BFBF-68DB-E645-91E8-2E1608934225}"/>
              </a:ext>
            </a:extLst>
          </p:cNvPr>
          <p:cNvSpPr>
            <a:spLocks noGrp="1"/>
          </p:cNvSpPr>
          <p:nvPr>
            <p:ph type="title" idx="4294967295"/>
          </p:nvPr>
        </p:nvSpPr>
        <p:spPr>
          <a:xfrm>
            <a:off x="838200" y="365125"/>
            <a:ext cx="10515600" cy="405973"/>
          </a:xfrm>
          <a:prstGeom prst="rect">
            <a:avLst/>
          </a:prstGeom>
        </p:spPr>
        <p:txBody>
          <a:bodyPr/>
          <a:lstStyle/>
          <a:p>
            <a:r>
              <a:rPr lang="en-US" dirty="0"/>
              <a:t>ECR Team will Create Bitbucket</a:t>
            </a:r>
            <a:r>
              <a:rPr lang="en-US" baseline="0" dirty="0"/>
              <a:t> and Artifactory Projects</a:t>
            </a:r>
            <a:endParaRPr lang="en-US" dirty="0"/>
          </a:p>
        </p:txBody>
      </p:sp>
      <p:sp>
        <p:nvSpPr>
          <p:cNvPr id="7" name="TextBox 6">
            <a:hlinkClick r:id="rId3" action="ppaction://hlinksldjump"/>
            <a:extLst>
              <a:ext uri="{FF2B5EF4-FFF2-40B4-BE49-F238E27FC236}">
                <a16:creationId xmlns:a16="http://schemas.microsoft.com/office/drawing/2014/main" id="{C1770A3B-3300-D849-89C4-EE3BA9ABAB1D}"/>
              </a:ext>
            </a:extLst>
          </p:cNvPr>
          <p:cNvSpPr txBox="1"/>
          <p:nvPr/>
        </p:nvSpPr>
        <p:spPr>
          <a:xfrm>
            <a:off x="10820400" y="365125"/>
            <a:ext cx="762000" cy="369332"/>
          </a:xfrm>
          <a:prstGeom prst="rect">
            <a:avLst/>
          </a:prstGeom>
          <a:noFill/>
        </p:spPr>
        <p:txBody>
          <a:bodyPr wrap="square" rtlCol="0">
            <a:spAutoFit/>
          </a:bodyPr>
          <a:lstStyle/>
          <a:p>
            <a:pPr algn="ctr"/>
            <a:r>
              <a:rPr lang="en-US" dirty="0"/>
              <a:t>Index</a:t>
            </a:r>
          </a:p>
        </p:txBody>
      </p:sp>
    </p:spTree>
    <p:extLst>
      <p:ext uri="{BB962C8B-B14F-4D97-AF65-F5344CB8AC3E}">
        <p14:creationId xmlns:p14="http://schemas.microsoft.com/office/powerpoint/2010/main" val="104709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7BFDB76-2A11-A748-9D67-95D69E23EC05}"/>
              </a:ext>
            </a:extLst>
          </p:cNvPr>
          <p:cNvSpPr>
            <a:spLocks noGrp="1"/>
          </p:cNvSpPr>
          <p:nvPr>
            <p:ph type="body" sz="quarter" idx="13"/>
          </p:nvPr>
        </p:nvSpPr>
        <p:spPr/>
        <p:txBody>
          <a:bodyPr/>
          <a:lstStyle/>
          <a:p>
            <a:r>
              <a:rPr lang="en-US" dirty="0"/>
              <a:t>The requestor can create repos, connect and upload code to the repositories while the approval is being processed.  </a:t>
            </a:r>
          </a:p>
          <a:p>
            <a:r>
              <a:rPr lang="en-US" dirty="0"/>
              <a:t>Special Considerations</a:t>
            </a:r>
          </a:p>
          <a:p>
            <a:r>
              <a:rPr lang="en-US" dirty="0"/>
              <a:t>How to test and validate?</a:t>
            </a:r>
          </a:p>
          <a:p>
            <a:r>
              <a:rPr lang="en-US" dirty="0"/>
              <a:t>How to scan your code?</a:t>
            </a:r>
          </a:p>
          <a:p>
            <a:r>
              <a:rPr lang="en-US" dirty="0" err="1"/>
              <a:t>Etc</a:t>
            </a:r>
            <a:r>
              <a:rPr lang="en-US" dirty="0"/>
              <a:t>…</a:t>
            </a:r>
          </a:p>
        </p:txBody>
      </p:sp>
      <p:sp>
        <p:nvSpPr>
          <p:cNvPr id="3" name="Slide Number Placeholder 2">
            <a:extLst>
              <a:ext uri="{FF2B5EF4-FFF2-40B4-BE49-F238E27FC236}">
                <a16:creationId xmlns:a16="http://schemas.microsoft.com/office/drawing/2014/main" id="{BDADFBA9-FB4E-7945-8B72-066066557333}"/>
              </a:ext>
            </a:extLst>
          </p:cNvPr>
          <p:cNvSpPr>
            <a:spLocks noGrp="1"/>
          </p:cNvSpPr>
          <p:nvPr>
            <p:ph type="sldNum" sz="quarter" idx="15"/>
          </p:nvPr>
        </p:nvSpPr>
        <p:spPr/>
        <p:txBody>
          <a:bodyPr/>
          <a:lstStyle/>
          <a:p>
            <a:fld id="{588A6F62-D720-4467-8E65-832C2BC2D025}" type="slidenum">
              <a:rPr lang="en-US" altLang="en-US" smtClean="0"/>
              <a:pPr/>
              <a:t>8</a:t>
            </a:fld>
            <a:endParaRPr lang="en-US" altLang="en-US"/>
          </a:p>
        </p:txBody>
      </p:sp>
      <p:sp>
        <p:nvSpPr>
          <p:cNvPr id="5" name="Title 4">
            <a:extLst>
              <a:ext uri="{FF2B5EF4-FFF2-40B4-BE49-F238E27FC236}">
                <a16:creationId xmlns:a16="http://schemas.microsoft.com/office/drawing/2014/main" id="{BC8193AF-39A0-D34A-AA94-67CFFEB44540}"/>
              </a:ext>
            </a:extLst>
          </p:cNvPr>
          <p:cNvSpPr>
            <a:spLocks noGrp="1"/>
          </p:cNvSpPr>
          <p:nvPr>
            <p:ph type="title" idx="4294967295"/>
          </p:nvPr>
        </p:nvSpPr>
        <p:spPr>
          <a:xfrm>
            <a:off x="838200" y="365125"/>
            <a:ext cx="10515600" cy="1325563"/>
          </a:xfrm>
          <a:prstGeom prst="rect">
            <a:avLst/>
          </a:prstGeom>
        </p:spPr>
        <p:txBody>
          <a:bodyPr/>
          <a:lstStyle/>
          <a:p>
            <a:r>
              <a:rPr lang="en-US" dirty="0"/>
              <a:t>Requestor</a:t>
            </a:r>
            <a:r>
              <a:rPr lang="en-US" baseline="0" dirty="0"/>
              <a:t> Directions</a:t>
            </a:r>
            <a:endParaRPr lang="en-US" dirty="0"/>
          </a:p>
        </p:txBody>
      </p:sp>
      <p:sp>
        <p:nvSpPr>
          <p:cNvPr id="6" name="TextBox 5">
            <a:hlinkClick r:id="rId3" action="ppaction://hlinksldjump"/>
            <a:extLst>
              <a:ext uri="{FF2B5EF4-FFF2-40B4-BE49-F238E27FC236}">
                <a16:creationId xmlns:a16="http://schemas.microsoft.com/office/drawing/2014/main" id="{657E7642-1316-6547-8E89-ABBA479EB644}"/>
              </a:ext>
            </a:extLst>
          </p:cNvPr>
          <p:cNvSpPr txBox="1"/>
          <p:nvPr/>
        </p:nvSpPr>
        <p:spPr>
          <a:xfrm>
            <a:off x="10820400" y="365125"/>
            <a:ext cx="762000" cy="369332"/>
          </a:xfrm>
          <a:prstGeom prst="rect">
            <a:avLst/>
          </a:prstGeom>
          <a:noFill/>
        </p:spPr>
        <p:txBody>
          <a:bodyPr wrap="square" rtlCol="0">
            <a:spAutoFit/>
          </a:bodyPr>
          <a:lstStyle/>
          <a:p>
            <a:pPr algn="ctr"/>
            <a:r>
              <a:rPr lang="en-US" dirty="0"/>
              <a:t>Index</a:t>
            </a:r>
          </a:p>
        </p:txBody>
      </p:sp>
    </p:spTree>
    <p:extLst>
      <p:ext uri="{BB962C8B-B14F-4D97-AF65-F5344CB8AC3E}">
        <p14:creationId xmlns:p14="http://schemas.microsoft.com/office/powerpoint/2010/main" val="32049907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9A7AC58-433D-F542-9FA9-C65A87D5DAEC}"/>
              </a:ext>
            </a:extLst>
          </p:cNvPr>
          <p:cNvSpPr>
            <a:spLocks noGrp="1"/>
          </p:cNvSpPr>
          <p:nvPr>
            <p:ph type="body" sz="quarter" idx="13"/>
          </p:nvPr>
        </p:nvSpPr>
        <p:spPr/>
        <p:txBody>
          <a:bodyPr/>
          <a:lstStyle/>
          <a:p>
            <a:r>
              <a:rPr lang="en-US" dirty="0"/>
              <a:t>The Intellectual Property Re-Use Assessment form shall be completed by the designated contracts person for programs or projects that have assigned contracts.  If there isn’t a contracts person designated Jira Service Desk will request the Program/Project Manager complete the form.  </a:t>
            </a:r>
          </a:p>
        </p:txBody>
      </p:sp>
      <p:sp>
        <p:nvSpPr>
          <p:cNvPr id="3" name="Slide Number Placeholder 2">
            <a:extLst>
              <a:ext uri="{FF2B5EF4-FFF2-40B4-BE49-F238E27FC236}">
                <a16:creationId xmlns:a16="http://schemas.microsoft.com/office/drawing/2014/main" id="{0D57E928-5101-AE4F-AE1F-EE95EC6D576B}"/>
              </a:ext>
            </a:extLst>
          </p:cNvPr>
          <p:cNvSpPr>
            <a:spLocks noGrp="1"/>
          </p:cNvSpPr>
          <p:nvPr>
            <p:ph type="sldNum" sz="quarter" idx="15"/>
          </p:nvPr>
        </p:nvSpPr>
        <p:spPr/>
        <p:txBody>
          <a:bodyPr/>
          <a:lstStyle/>
          <a:p>
            <a:fld id="{588A6F62-D720-4467-8E65-832C2BC2D025}" type="slidenum">
              <a:rPr lang="en-US" altLang="en-US" smtClean="0"/>
              <a:pPr/>
              <a:t>9</a:t>
            </a:fld>
            <a:endParaRPr lang="en-US" altLang="en-US"/>
          </a:p>
        </p:txBody>
      </p:sp>
      <p:sp>
        <p:nvSpPr>
          <p:cNvPr id="5" name="Title 4">
            <a:extLst>
              <a:ext uri="{FF2B5EF4-FFF2-40B4-BE49-F238E27FC236}">
                <a16:creationId xmlns:a16="http://schemas.microsoft.com/office/drawing/2014/main" id="{0365CB97-1560-D049-9A53-EBF53B367138}"/>
              </a:ext>
            </a:extLst>
          </p:cNvPr>
          <p:cNvSpPr>
            <a:spLocks noGrp="1"/>
          </p:cNvSpPr>
          <p:nvPr>
            <p:ph type="title" idx="4294967295"/>
          </p:nvPr>
        </p:nvSpPr>
        <p:spPr>
          <a:xfrm>
            <a:off x="838200" y="365125"/>
            <a:ext cx="10515600" cy="488315"/>
          </a:xfrm>
          <a:prstGeom prst="rect">
            <a:avLst/>
          </a:prstGeom>
        </p:spPr>
        <p:txBody>
          <a:bodyPr/>
          <a:lstStyle/>
          <a:p>
            <a:r>
              <a:rPr lang="en-US" dirty="0"/>
              <a:t>Contracts or Program/Project Manager Designee</a:t>
            </a:r>
          </a:p>
        </p:txBody>
      </p:sp>
      <p:sp>
        <p:nvSpPr>
          <p:cNvPr id="6" name="TextBox 5">
            <a:hlinkClick r:id="rId3" action="ppaction://hlinksldjump"/>
            <a:extLst>
              <a:ext uri="{FF2B5EF4-FFF2-40B4-BE49-F238E27FC236}">
                <a16:creationId xmlns:a16="http://schemas.microsoft.com/office/drawing/2014/main" id="{98A0BE59-02D3-6E4C-8E1D-5A7CC8A5206B}"/>
              </a:ext>
            </a:extLst>
          </p:cNvPr>
          <p:cNvSpPr txBox="1"/>
          <p:nvPr/>
        </p:nvSpPr>
        <p:spPr>
          <a:xfrm>
            <a:off x="10820400" y="365125"/>
            <a:ext cx="762000" cy="369332"/>
          </a:xfrm>
          <a:prstGeom prst="rect">
            <a:avLst/>
          </a:prstGeom>
          <a:noFill/>
        </p:spPr>
        <p:txBody>
          <a:bodyPr wrap="square" rtlCol="0">
            <a:spAutoFit/>
          </a:bodyPr>
          <a:lstStyle/>
          <a:p>
            <a:pPr algn="ctr"/>
            <a:r>
              <a:rPr lang="en-US" dirty="0"/>
              <a:t>Index</a:t>
            </a:r>
          </a:p>
        </p:txBody>
      </p:sp>
    </p:spTree>
    <p:extLst>
      <p:ext uri="{BB962C8B-B14F-4D97-AF65-F5344CB8AC3E}">
        <p14:creationId xmlns:p14="http://schemas.microsoft.com/office/powerpoint/2010/main" val="1072613546"/>
      </p:ext>
    </p:extLst>
  </p:cSld>
  <p:clrMapOvr>
    <a:masterClrMapping/>
  </p:clrMapOvr>
</p:sld>
</file>

<file path=ppt/theme/theme1.xml><?xml version="1.0" encoding="utf-8"?>
<a:theme xmlns:a="http://schemas.openxmlformats.org/drawingml/2006/main" name="Standard_Template_2019_16x9">
  <a:themeElements>
    <a:clrScheme name="Inv Colors">
      <a:dk1>
        <a:sysClr val="windowText" lastClr="000000"/>
      </a:dk1>
      <a:lt1>
        <a:sysClr val="window" lastClr="FFFFFF"/>
      </a:lt1>
      <a:dk2>
        <a:srgbClr val="201747"/>
      </a:dk2>
      <a:lt2>
        <a:srgbClr val="850F89"/>
      </a:lt2>
      <a:accent1>
        <a:srgbClr val="850F89"/>
      </a:accent1>
      <a:accent2>
        <a:srgbClr val="003B49"/>
      </a:accent2>
      <a:accent3>
        <a:srgbClr val="00778B"/>
      </a:accent3>
      <a:accent4>
        <a:srgbClr val="284734"/>
      </a:accent4>
      <a:accent5>
        <a:srgbClr val="046A38"/>
      </a:accent5>
      <a:accent6>
        <a:srgbClr val="8C7732"/>
      </a:accent6>
      <a:hlink>
        <a:srgbClr val="696158"/>
      </a:hlink>
      <a:folHlink>
        <a:srgbClr val="850F89"/>
      </a:folHlink>
    </a:clrScheme>
    <a:fontScheme name="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ECR Sharing Code and Artifacts User Guide" id="{07E33456-1F0D-7340-8216-937774105081}" vid="{1F8BC84C-320A-CF49-BDBC-04FE70FE5B6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sisl xmlns:xsi="http://www.w3.org/2001/XMLSchema-instance" xmlns:xsd="http://www.w3.org/2001/XMLSchema" xmlns="http://www.boldonjames.com/2008/01/sie/internal/label" sislVersion="0" policy="c8d5760e-638a-47e8-9e2e-1226c2cb268d" origin="userSelected">
  <element uid="42834bfb-1ec1-4beb-bd64-eb83fb3cb3f3" value=""/>
</sisl>
</file>

<file path=customXml/item2.xml>
</file>

<file path=customXml/item3.xml>
</file>

<file path=customXml/item4.xml><?xml version="1.0" encoding="utf-8"?>
<WrappedLabelHistory xmlns:xsi="http://www.w3.org/2001/XMLSchema-instance" xmlns:xsd="http://www.w3.org/2001/XMLSchema" xmlns="http://www.boldonjames.com/2016/02/Classifier/internal/wrappedLabelHistory">
  <Value>PD94bWwgdmVyc2lvbj0iMS4wIiBlbmNvZGluZz0idXMtYXNjaWkiPz48bGFiZWxIaXN0b3J5IHhtbG5zOnhzaT0iaHR0cDovL3d3dy53My5vcmcvMjAwMS9YTUxTY2hlbWEtaW5zdGFuY2UiIHhtbG5zOnhzZD0iaHR0cDovL3d3dy53My5vcmcvMjAwMS9YTUxTY2hlbWEiIHhtbG5zPSJodHRwOi8vd3d3LmJvbGRvbmphbWVzLmNvbS8yMDE2LzAyL0NsYXNzaWZpZXIvaW50ZXJuYWwvbGFiZWxIaXN0b3J5Ij48aXRlbT48c2lzbCBzaXNsVmVyc2lvbj0iMCIgcG9saWN5PSJjOGQ1NzYwZS02MzhhLTQ3ZTgtOWUyZS0xMjI2YzJjYjI2OGQiIG9yaWdpbj0idXNlclNlbGVjdGVkIj48ZWxlbWVudCB1aWQ9IjQyODM0YmZiLTFlYzEtNGJlYi1iZDY0LWViODNmYjNjYjNmMyIgdmFsdWU9IiIgeG1sbnM9Imh0dHA6Ly93d3cuYm9sZG9uamFtZXMuY29tLzIwMDgvMDEvc2llL2ludGVybmFsL2xhYmVsIiAvPjwvc2lzbD48VXNlck5hbWU+TEVJRE9TLUNPUlBcZW1pbGlvajwvVXNlck5hbWU+PERhdGVUaW1lPjQvMjYvMjAxOSAzOjQzOjM0IFBNPC9EYXRlVGltZT48TGFiZWxTdHJpbmc+VW5yZXN0cmljdGVkPC9MYWJlbFN0cmluZz48L2l0ZW0+PC9sYWJlbEhpc3Rvcnk+</Value>
</WrappedLabelHistory>
</file>

<file path=customXml/itemProps1.xml><?xml version="1.0" encoding="utf-8"?>
<ds:datastoreItem xmlns:ds="http://schemas.openxmlformats.org/officeDocument/2006/customXml" ds:itemID="{3954A7AB-A117-4462-9B2F-F7AE27E2650D}">
  <ds:schemaRefs>
    <ds:schemaRef ds:uri="http://www.w3.org/2001/XMLSchema"/>
    <ds:schemaRef ds:uri="http://www.boldonjames.com/2008/01/sie/internal/label"/>
  </ds:schemaRefs>
</ds:datastoreItem>
</file>

<file path=customXml/itemProps2.xml><?xml version="1.0" encoding="utf-8"?>
<ds:datastoreItem xmlns:ds="http://schemas.openxmlformats.org/officeDocument/2006/customXml" ds:itemID="{0FB4738C-0F36-40C7-90CC-053820DE3DF7}">
  <ds:schemaRefs>
    <ds:schemaRef ds:uri="http://www.w3.org/2001/XMLSchema"/>
    <ds:schemaRef ds:uri="http://www.boldonjames.com/2008/01/sie/internal/label"/>
  </ds:schemaRefs>
</ds:datastoreItem>
</file>

<file path=customXml/itemProps3.xml><?xml version="1.0" encoding="utf-8"?>
<ds:datastoreItem xmlns:ds="http://schemas.openxmlformats.org/officeDocument/2006/customXml" ds:itemID="{D073D4F5-AA82-43A2-A0DE-829119CDAEF1}">
  <ds:schemaRefs>
    <ds:schemaRef ds:uri="http://www.w3.org/2001/XMLSchema"/>
    <ds:schemaRef ds:uri="http://www.boldonjames.com/2008/01/sie/internal/label"/>
  </ds:schemaRefs>
</ds:datastoreItem>
</file>

<file path=customXml/itemProps4.xml><?xml version="1.0" encoding="utf-8"?>
<ds:datastoreItem xmlns:ds="http://schemas.openxmlformats.org/officeDocument/2006/customXml" ds:itemID="{5190A2CB-C63C-480C-AF67-713C8DF026C2}">
  <ds:schemaRefs>
    <ds:schemaRef ds:uri="http://www.w3.org/2001/XMLSchema"/>
    <ds:schemaRef ds:uri="http://www.boldonjames.com/2016/02/Classifier/internal/wrappedLabelHistory"/>
  </ds:schemaRefs>
</ds:datastoreItem>
</file>

<file path=docProps/app.xml><?xml version="1.0" encoding="utf-8"?>
<Properties xmlns="http://schemas.openxmlformats.org/officeDocument/2006/extended-properties" xmlns:vt="http://schemas.openxmlformats.org/officeDocument/2006/docPropsVTypes">
  <Template/>
  <TotalTime>286</TotalTime>
  <Words>968</Words>
  <Application>Microsoft Macintosh PowerPoint</Application>
  <PresentationFormat>Widescreen</PresentationFormat>
  <Paragraphs>124</Paragraphs>
  <Slides>13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Avenir LT Std 35 Light</vt:lpstr>
      <vt:lpstr>Calibri</vt:lpstr>
      <vt:lpstr>Wingdings</vt:lpstr>
      <vt:lpstr>Wingdings 3</vt:lpstr>
      <vt:lpstr>Standard_Template_2019_16x9</vt:lpstr>
      <vt:lpstr>PowerPoint Presentation</vt:lpstr>
      <vt:lpstr>PowerPoint Presentation</vt:lpstr>
      <vt:lpstr>Enterprise Code Repository</vt:lpstr>
      <vt:lpstr>Enterprise Code Repository Request Process</vt:lpstr>
      <vt:lpstr>ECR Pre-Requisites</vt:lpstr>
      <vt:lpstr>Jira Service Desk Form</vt:lpstr>
      <vt:lpstr>ECR Team will Create Bitbucket and Artifactory Projects</vt:lpstr>
      <vt:lpstr>Requestor Directions</vt:lpstr>
      <vt:lpstr>Contracts or Program/Project Manager Designee</vt:lpstr>
      <vt:lpstr>Corporate Legal Review</vt:lpstr>
      <vt:lpstr>ECR Review</vt:lpstr>
      <vt:lpstr>Requestor Manages Their Code Repository</vt:lpstr>
      <vt:lpstr>Resources</vt:lpstr>
    </vt:vector>
  </TitlesOfParts>
  <Company>Leidos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Unrestricted</dc:subject>
  <dc:creator>Schmauder, Justine M.</dc:creator>
  <cp:lastModifiedBy>Miles, Harold R. [US-US]</cp:lastModifiedBy>
  <cp:revision>20</cp:revision>
  <cp:lastPrinted>2013-06-03T15:30:52Z</cp:lastPrinted>
  <dcterms:created xsi:type="dcterms:W3CDTF">2019-06-05T20:09:20Z</dcterms:created>
  <dcterms:modified xsi:type="dcterms:W3CDTF">2019-08-27T17:38:18Z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Jive_LatestUserAccountName">
    <vt:lpwstr>funkd</vt:lpwstr>
  </property>
  <property fmtid="{D5CDD505-2E9C-101B-9397-08002B2CF9AE}" pid="3" name="Offisync_UniqueId">
    <vt:lpwstr>19474</vt:lpwstr>
  </property>
  <property fmtid="{D5CDD505-2E9C-101B-9397-08002B2CF9AE}" pid="4" name="Offisync_ProviderInitializationData">
    <vt:lpwstr>https://prism.leidos.com</vt:lpwstr>
  </property>
  <property fmtid="{D5CDD505-2E9C-101B-9397-08002B2CF9AE}" pid="5" name="Jive_VersionGuid">
    <vt:lpwstr>fa720147-a870-45b2-b53a-d2c05a1ab964</vt:lpwstr>
  </property>
  <property fmtid="{D5CDD505-2E9C-101B-9397-08002B2CF9AE}" pid="6" name="Offisync_ServerID">
    <vt:lpwstr>69c61383-9171-4f8b-9bfd-0b73fa5a99e1</vt:lpwstr>
  </property>
  <property fmtid="{D5CDD505-2E9C-101B-9397-08002B2CF9AE}" pid="7" name="Offisync_UpdateToken">
    <vt:lpwstr>8</vt:lpwstr>
  </property>
  <property fmtid="{D5CDD505-2E9C-101B-9397-08002B2CF9AE}" pid="8" name="Jive_ModifiedButNotPublished">
    <vt:lpwstr/>
  </property>
  <property fmtid="{D5CDD505-2E9C-101B-9397-08002B2CF9AE}" pid="9" name="docIndexRef">
    <vt:lpwstr>2a7f5210-4290-4055-a691-3525f8c202bc</vt:lpwstr>
  </property>
  <property fmtid="{D5CDD505-2E9C-101B-9397-08002B2CF9AE}" pid="10" name="bjSaver">
    <vt:lpwstr>Narf6Qb1Oo3wILNeJhMD4+y2gVDIzg+V</vt:lpwstr>
  </property>
  <property fmtid="{D5CDD505-2E9C-101B-9397-08002B2CF9AE}" pid="11" name="bjDocumentLabelXML">
    <vt:lpwstr>&lt;?xml version="1.0" encoding="us-ascii"?&gt;&lt;sisl xmlns:xsi="http://www.w3.org/2001/XMLSchema-instance" xmlns:xsd="http://www.w3.org/2001/XMLSchema" sislVersion="0" policy="c8d5760e-638a-47e8-9e2e-1226c2cb268d" origin="userSelected" xmlns="http://www.boldonj</vt:lpwstr>
  </property>
  <property fmtid="{D5CDD505-2E9C-101B-9397-08002B2CF9AE}" pid="12" name="bjDocumentLabelXML-0">
    <vt:lpwstr>ames.com/2008/01/sie/internal/label"&gt;&lt;element uid="42834bfb-1ec1-4beb-bd64-eb83fb3cb3f3" value="" /&gt;&lt;/sisl&gt;</vt:lpwstr>
  </property>
  <property fmtid="{D5CDD505-2E9C-101B-9397-08002B2CF9AE}" pid="13" name="bjDocumentSecurityLabel">
    <vt:lpwstr>Unrestricted</vt:lpwstr>
  </property>
  <property fmtid="{D5CDD505-2E9C-101B-9397-08002B2CF9AE}" pid="14" name="bjLabelHistoryID">
    <vt:lpwstr>{5190A2CB-C63C-480C-AF67-713C8DF026C2}</vt:lpwstr>
  </property>
</Properties>
</file>